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256" r:id="rId5"/>
    <p:sldId id="278" r:id="rId6"/>
    <p:sldId id="914" r:id="rId7"/>
    <p:sldId id="924" r:id="rId8"/>
    <p:sldId id="927" r:id="rId9"/>
    <p:sldId id="928" r:id="rId10"/>
    <p:sldId id="910" r:id="rId11"/>
    <p:sldId id="935" r:id="rId12"/>
    <p:sldId id="934" r:id="rId13"/>
    <p:sldId id="933" r:id="rId14"/>
    <p:sldId id="937" r:id="rId15"/>
    <p:sldId id="936" r:id="rId16"/>
    <p:sldId id="264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otham-Light"/>
        <a:ea typeface="Gotham-Light"/>
        <a:cs typeface="Gotham-Light"/>
        <a:sym typeface="Gotham-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4FF"/>
    <a:srgbClr val="0000FF"/>
    <a:srgbClr val="3366FF"/>
    <a:srgbClr val="00CCFF"/>
    <a:srgbClr val="00FFFF"/>
    <a:srgbClr val="2FC9FF"/>
    <a:srgbClr val="FFCC66"/>
    <a:srgbClr val="FF2F2F"/>
    <a:srgbClr val="F654C0"/>
    <a:srgbClr val="53F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061" autoAdjust="0"/>
  </p:normalViewPr>
  <p:slideViewPr>
    <p:cSldViewPr snapToGrid="0">
      <p:cViewPr varScale="1">
        <p:scale>
          <a:sx n="72" d="100"/>
          <a:sy n="72" d="100"/>
        </p:scale>
        <p:origin x="4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ipe Kaee Medeiros" userId="4dbd53a4-7eb9-4d74-94bf-62948825bad3" providerId="ADAL" clId="{F381936C-8F99-456B-B424-19B44EB846FD}"/>
    <pc:docChg chg="modSld">
      <pc:chgData name="Filipe Kaee Medeiros" userId="4dbd53a4-7eb9-4d74-94bf-62948825bad3" providerId="ADAL" clId="{F381936C-8F99-456B-B424-19B44EB846FD}" dt="2024-12-02T18:26:08.798" v="102"/>
      <pc:docMkLst>
        <pc:docMk/>
      </pc:docMkLst>
      <pc:sldChg chg="addSp modSp">
        <pc:chgData name="Filipe Kaee Medeiros" userId="4dbd53a4-7eb9-4d74-94bf-62948825bad3" providerId="ADAL" clId="{F381936C-8F99-456B-B424-19B44EB846FD}" dt="2024-12-02T18:25:37.409" v="85"/>
        <pc:sldMkLst>
          <pc:docMk/>
          <pc:sldMk cId="4194150801" sldId="910"/>
        </pc:sldMkLst>
        <pc:picChg chg="add mod">
          <ac:chgData name="Filipe Kaee Medeiros" userId="4dbd53a4-7eb9-4d74-94bf-62948825bad3" providerId="ADAL" clId="{F381936C-8F99-456B-B424-19B44EB846FD}" dt="2024-12-02T18:25:37.409" v="85"/>
          <ac:picMkLst>
            <pc:docMk/>
            <pc:sldMk cId="4194150801" sldId="910"/>
            <ac:picMk id="3" creationId="{4347D2B8-6C93-BE0E-72F1-9DD682B5907B}"/>
          </ac:picMkLst>
        </pc:picChg>
      </pc:sldChg>
      <pc:sldChg chg="addSp modSp mod">
        <pc:chgData name="Filipe Kaee Medeiros" userId="4dbd53a4-7eb9-4d74-94bf-62948825bad3" providerId="ADAL" clId="{F381936C-8F99-456B-B424-19B44EB846FD}" dt="2024-12-02T18:24:08.755" v="3" actId="1076"/>
        <pc:sldMkLst>
          <pc:docMk/>
          <pc:sldMk cId="365050789" sldId="914"/>
        </pc:sldMkLst>
        <pc:picChg chg="add mod">
          <ac:chgData name="Filipe Kaee Medeiros" userId="4dbd53a4-7eb9-4d74-94bf-62948825bad3" providerId="ADAL" clId="{F381936C-8F99-456B-B424-19B44EB846FD}" dt="2024-12-02T18:24:08.755" v="3" actId="1076"/>
          <ac:picMkLst>
            <pc:docMk/>
            <pc:sldMk cId="365050789" sldId="914"/>
            <ac:picMk id="2" creationId="{5CC37A52-436F-8EC4-16D8-755B4E862FDA}"/>
          </ac:picMkLst>
        </pc:picChg>
      </pc:sldChg>
      <pc:sldChg chg="addSp modSp mod">
        <pc:chgData name="Filipe Kaee Medeiros" userId="4dbd53a4-7eb9-4d74-94bf-62948825bad3" providerId="ADAL" clId="{F381936C-8F99-456B-B424-19B44EB846FD}" dt="2024-12-02T18:25:21.340" v="83" actId="1076"/>
        <pc:sldMkLst>
          <pc:docMk/>
          <pc:sldMk cId="2226488681" sldId="924"/>
        </pc:sldMkLst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2" creationId="{67286053-B27E-323D-F1E6-CC1FB30767CC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3" creationId="{1B242769-881B-CBB6-7986-96153CE4B502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4" creationId="{E4257F6A-996B-8375-136F-B23DFD4F629B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5" creationId="{25BBE9AB-BFA9-7686-FA14-AC3D0E8CB306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6" creationId="{2FE331F2-F4AE-15B0-AF1F-9BB3A2F437F8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27" creationId="{FBEF89B6-AA4D-531D-D0BD-65751C97476E}"/>
          </ac:spMkLst>
        </pc:spChg>
        <pc:spChg chg="mod">
          <ac:chgData name="Filipe Kaee Medeiros" userId="4dbd53a4-7eb9-4d74-94bf-62948825bad3" providerId="ADAL" clId="{F381936C-8F99-456B-B424-19B44EB846FD}" dt="2024-12-02T18:25:05.638" v="53" actId="1036"/>
          <ac:spMkLst>
            <pc:docMk/>
            <pc:sldMk cId="2226488681" sldId="924"/>
            <ac:spMk id="28" creationId="{7B493957-B23B-9DAA-689D-2C99C96F0E2F}"/>
          </ac:spMkLst>
        </pc:spChg>
        <pc:spChg chg="mod">
          <ac:chgData name="Filipe Kaee Medeiros" userId="4dbd53a4-7eb9-4d74-94bf-62948825bad3" providerId="ADAL" clId="{F381936C-8F99-456B-B424-19B44EB846FD}" dt="2024-12-02T18:25:21.340" v="83" actId="1076"/>
          <ac:spMkLst>
            <pc:docMk/>
            <pc:sldMk cId="2226488681" sldId="924"/>
            <ac:spMk id="29" creationId="{156BAB88-66CA-3B10-B45B-61BB2F3B17AF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30" creationId="{72266D8B-4AEA-8FA0-5974-80F0F71DC604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31" creationId="{D0553E33-037A-1A58-5971-7FF7A3F2410C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32" creationId="{00892D0A-99C1-8EB2-A4B7-51A4A9AF7373}"/>
          </ac:spMkLst>
        </pc:spChg>
        <pc:spChg chg="mod">
          <ac:chgData name="Filipe Kaee Medeiros" userId="4dbd53a4-7eb9-4d74-94bf-62948825bad3" providerId="ADAL" clId="{F381936C-8F99-456B-B424-19B44EB846FD}" dt="2024-12-02T18:24:59.383" v="43" actId="1036"/>
          <ac:spMkLst>
            <pc:docMk/>
            <pc:sldMk cId="2226488681" sldId="924"/>
            <ac:spMk id="33" creationId="{64F961E3-8D30-75A6-5312-3DE38F2CD04C}"/>
          </ac:spMkLst>
        </pc:spChg>
        <pc:picChg chg="add mod">
          <ac:chgData name="Filipe Kaee Medeiros" userId="4dbd53a4-7eb9-4d74-94bf-62948825bad3" providerId="ADAL" clId="{F381936C-8F99-456B-B424-19B44EB846FD}" dt="2024-12-02T18:24:15.321" v="4"/>
          <ac:picMkLst>
            <pc:docMk/>
            <pc:sldMk cId="2226488681" sldId="924"/>
            <ac:picMk id="2" creationId="{6392DBAA-61D6-EC1B-EB26-602DFC1BD1E7}"/>
          </ac:picMkLst>
        </pc:picChg>
      </pc:sldChg>
      <pc:sldChg chg="addSp modSp">
        <pc:chgData name="Filipe Kaee Medeiros" userId="4dbd53a4-7eb9-4d74-94bf-62948825bad3" providerId="ADAL" clId="{F381936C-8F99-456B-B424-19B44EB846FD}" dt="2024-12-02T18:25:28.461" v="84"/>
        <pc:sldMkLst>
          <pc:docMk/>
          <pc:sldMk cId="56639998" sldId="928"/>
        </pc:sldMkLst>
        <pc:picChg chg="add mod">
          <ac:chgData name="Filipe Kaee Medeiros" userId="4dbd53a4-7eb9-4d74-94bf-62948825bad3" providerId="ADAL" clId="{F381936C-8F99-456B-B424-19B44EB846FD}" dt="2024-12-02T18:25:28.461" v="84"/>
          <ac:picMkLst>
            <pc:docMk/>
            <pc:sldMk cId="56639998" sldId="928"/>
            <ac:picMk id="3" creationId="{0DDC125B-1706-4848-FD83-444BDD22A46A}"/>
          </ac:picMkLst>
        </pc:picChg>
      </pc:sldChg>
      <pc:sldChg chg="addSp modSp mod">
        <pc:chgData name="Filipe Kaee Medeiros" userId="4dbd53a4-7eb9-4d74-94bf-62948825bad3" providerId="ADAL" clId="{F381936C-8F99-456B-B424-19B44EB846FD}" dt="2024-12-02T18:26:02.155" v="100" actId="1036"/>
        <pc:sldMkLst>
          <pc:docMk/>
          <pc:sldMk cId="3670958328" sldId="933"/>
        </pc:sldMkLst>
        <pc:spChg chg="mod">
          <ac:chgData name="Filipe Kaee Medeiros" userId="4dbd53a4-7eb9-4d74-94bf-62948825bad3" providerId="ADAL" clId="{F381936C-8F99-456B-B424-19B44EB846FD}" dt="2024-12-02T18:26:02.155" v="100" actId="1036"/>
          <ac:spMkLst>
            <pc:docMk/>
            <pc:sldMk cId="3670958328" sldId="933"/>
            <ac:spMk id="14" creationId="{7B5D5682-9C9A-B6D9-E326-0B8660E03784}"/>
          </ac:spMkLst>
        </pc:spChg>
        <pc:picChg chg="add mod">
          <ac:chgData name="Filipe Kaee Medeiros" userId="4dbd53a4-7eb9-4d74-94bf-62948825bad3" providerId="ADAL" clId="{F381936C-8F99-456B-B424-19B44EB846FD}" dt="2024-12-02T18:25:51.542" v="88"/>
          <ac:picMkLst>
            <pc:docMk/>
            <pc:sldMk cId="3670958328" sldId="933"/>
            <ac:picMk id="3" creationId="{C4AF9A23-3A27-2CCA-2971-B65EDFF0C2BF}"/>
          </ac:picMkLst>
        </pc:picChg>
      </pc:sldChg>
      <pc:sldChg chg="addSp modSp">
        <pc:chgData name="Filipe Kaee Medeiros" userId="4dbd53a4-7eb9-4d74-94bf-62948825bad3" providerId="ADAL" clId="{F381936C-8F99-456B-B424-19B44EB846FD}" dt="2024-12-02T18:25:49.037" v="87"/>
        <pc:sldMkLst>
          <pc:docMk/>
          <pc:sldMk cId="3317787922" sldId="934"/>
        </pc:sldMkLst>
        <pc:picChg chg="add mod">
          <ac:chgData name="Filipe Kaee Medeiros" userId="4dbd53a4-7eb9-4d74-94bf-62948825bad3" providerId="ADAL" clId="{F381936C-8F99-456B-B424-19B44EB846FD}" dt="2024-12-02T18:25:49.037" v="87"/>
          <ac:picMkLst>
            <pc:docMk/>
            <pc:sldMk cId="3317787922" sldId="934"/>
            <ac:picMk id="4" creationId="{F6E9D1EB-ECFF-F24C-65A9-44D15D1E6949}"/>
          </ac:picMkLst>
        </pc:picChg>
      </pc:sldChg>
      <pc:sldChg chg="addSp modSp">
        <pc:chgData name="Filipe Kaee Medeiros" userId="4dbd53a4-7eb9-4d74-94bf-62948825bad3" providerId="ADAL" clId="{F381936C-8F99-456B-B424-19B44EB846FD}" dt="2024-12-02T18:25:46.558" v="86"/>
        <pc:sldMkLst>
          <pc:docMk/>
          <pc:sldMk cId="648573315" sldId="935"/>
        </pc:sldMkLst>
        <pc:picChg chg="add mod">
          <ac:chgData name="Filipe Kaee Medeiros" userId="4dbd53a4-7eb9-4d74-94bf-62948825bad3" providerId="ADAL" clId="{F381936C-8F99-456B-B424-19B44EB846FD}" dt="2024-12-02T18:25:46.558" v="86"/>
          <ac:picMkLst>
            <pc:docMk/>
            <pc:sldMk cId="648573315" sldId="935"/>
            <ac:picMk id="3" creationId="{B52D4A18-544E-0CFA-DA32-FC1BCDF42356}"/>
          </ac:picMkLst>
        </pc:picChg>
      </pc:sldChg>
      <pc:sldChg chg="addSp modSp">
        <pc:chgData name="Filipe Kaee Medeiros" userId="4dbd53a4-7eb9-4d74-94bf-62948825bad3" providerId="ADAL" clId="{F381936C-8F99-456B-B424-19B44EB846FD}" dt="2024-12-02T18:26:08.798" v="102"/>
        <pc:sldMkLst>
          <pc:docMk/>
          <pc:sldMk cId="1660199673" sldId="936"/>
        </pc:sldMkLst>
        <pc:picChg chg="add mod">
          <ac:chgData name="Filipe Kaee Medeiros" userId="4dbd53a4-7eb9-4d74-94bf-62948825bad3" providerId="ADAL" clId="{F381936C-8F99-456B-B424-19B44EB846FD}" dt="2024-12-02T18:26:08.798" v="102"/>
          <ac:picMkLst>
            <pc:docMk/>
            <pc:sldMk cId="1660199673" sldId="936"/>
            <ac:picMk id="2" creationId="{8F690083-8CDC-75B1-D584-3DE8D7239C7D}"/>
          </ac:picMkLst>
        </pc:picChg>
      </pc:sldChg>
      <pc:sldChg chg="addSp modSp">
        <pc:chgData name="Filipe Kaee Medeiros" userId="4dbd53a4-7eb9-4d74-94bf-62948825bad3" providerId="ADAL" clId="{F381936C-8F99-456B-B424-19B44EB846FD}" dt="2024-12-02T18:26:05.697" v="101"/>
        <pc:sldMkLst>
          <pc:docMk/>
          <pc:sldMk cId="3428323542" sldId="937"/>
        </pc:sldMkLst>
        <pc:picChg chg="add mod">
          <ac:chgData name="Filipe Kaee Medeiros" userId="4dbd53a4-7eb9-4d74-94bf-62948825bad3" providerId="ADAL" clId="{F381936C-8F99-456B-B424-19B44EB846FD}" dt="2024-12-02T18:26:05.697" v="101"/>
          <ac:picMkLst>
            <pc:docMk/>
            <pc:sldMk cId="3428323542" sldId="937"/>
            <ac:picMk id="46" creationId="{24585237-D776-9A1D-7CA6-86C87497C34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BBCE6-0E94-4FC6-82D8-A47124725A8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EBC6BC4-30B4-4C36-B569-8CC929C3A22A}">
      <dgm:prSet phldrT="[Texto]" custT="1"/>
      <dgm:spPr/>
      <dgm:t>
        <a:bodyPr/>
        <a:lstStyle/>
        <a:p>
          <a:r>
            <a:rPr lang="pt-BR" sz="1800" dirty="0">
              <a:latin typeface="Arial Nova" panose="020B0504020202020204" pitchFamily="34" charset="0"/>
            </a:rPr>
            <a:t>Autorização Reforço SE Registro</a:t>
          </a:r>
          <a:br>
            <a:rPr lang="pt-BR" sz="1800" dirty="0">
              <a:latin typeface="Arial Nova" panose="020B0504020202020204" pitchFamily="34" charset="0"/>
            </a:rPr>
          </a:br>
          <a:r>
            <a:rPr lang="pt-BR" sz="1800" dirty="0" err="1">
              <a:latin typeface="Arial Nova" panose="020B0504020202020204" pitchFamily="34" charset="0"/>
            </a:rPr>
            <a:t>nov</a:t>
          </a:r>
          <a:r>
            <a:rPr lang="pt-BR" sz="1800" dirty="0">
              <a:latin typeface="Arial Nova" panose="020B0504020202020204" pitchFamily="34" charset="0"/>
            </a:rPr>
            <a:t>/2021</a:t>
          </a:r>
        </a:p>
      </dgm:t>
    </dgm:pt>
    <dgm:pt modelId="{45F71E00-CFA2-47BC-8D98-5B2F254097C7}" type="parTrans" cxnId="{986CDD76-4F9D-4A25-A7D4-130A85346FB8}">
      <dgm:prSet/>
      <dgm:spPr/>
      <dgm:t>
        <a:bodyPr/>
        <a:lstStyle/>
        <a:p>
          <a:endParaRPr lang="pt-BR"/>
        </a:p>
      </dgm:t>
    </dgm:pt>
    <dgm:pt modelId="{42242DD5-7DFD-4CD4-AF6F-A3C5D7A156B7}" type="sibTrans" cxnId="{986CDD76-4F9D-4A25-A7D4-130A85346FB8}">
      <dgm:prSet/>
      <dgm:spPr/>
      <dgm:t>
        <a:bodyPr/>
        <a:lstStyle/>
        <a:p>
          <a:endParaRPr lang="pt-BR"/>
        </a:p>
      </dgm:t>
    </dgm:pt>
    <dgm:pt modelId="{38E7741A-5026-4A43-ADC7-303EA92D02AB}">
      <dgm:prSet phldrT="[Texto]" custT="1"/>
      <dgm:spPr/>
      <dgm:t>
        <a:bodyPr/>
        <a:lstStyle/>
        <a:p>
          <a:r>
            <a:rPr lang="pt-BR" sz="1800" dirty="0">
              <a:latin typeface="Arial Nova" panose="020B0504020202020204" pitchFamily="34" charset="0"/>
            </a:rPr>
            <a:t>Estudo Preliminar Quantum/PSR</a:t>
          </a:r>
          <a:br>
            <a:rPr lang="pt-BR" sz="1800" dirty="0">
              <a:latin typeface="Arial Nova" panose="020B0504020202020204" pitchFamily="34" charset="0"/>
            </a:rPr>
          </a:br>
          <a:r>
            <a:rPr lang="pt-BR" sz="1800" dirty="0" err="1">
              <a:latin typeface="Arial Nova" panose="020B0504020202020204" pitchFamily="34" charset="0"/>
            </a:rPr>
            <a:t>jan</a:t>
          </a:r>
          <a:r>
            <a:rPr lang="pt-BR" sz="1800" dirty="0">
              <a:latin typeface="Arial Nova" panose="020B0504020202020204" pitchFamily="34" charset="0"/>
            </a:rPr>
            <a:t>/2022</a:t>
          </a:r>
        </a:p>
      </dgm:t>
    </dgm:pt>
    <dgm:pt modelId="{22B39EF5-6B61-46DA-A11D-12BB26997D84}" type="parTrans" cxnId="{D37DC1D5-741B-4C10-8600-6C17BEBE3FAD}">
      <dgm:prSet/>
      <dgm:spPr/>
      <dgm:t>
        <a:bodyPr/>
        <a:lstStyle/>
        <a:p>
          <a:endParaRPr lang="pt-BR"/>
        </a:p>
      </dgm:t>
    </dgm:pt>
    <dgm:pt modelId="{BBEFEBAA-AFB2-4DC2-8049-CAB93FEEFF15}" type="sibTrans" cxnId="{D37DC1D5-741B-4C10-8600-6C17BEBE3FAD}">
      <dgm:prSet/>
      <dgm:spPr/>
      <dgm:t>
        <a:bodyPr/>
        <a:lstStyle/>
        <a:p>
          <a:endParaRPr lang="pt-BR"/>
        </a:p>
      </dgm:t>
    </dgm:pt>
    <dgm:pt modelId="{A0EA7865-8C7F-489C-B44B-43D880FC2611}">
      <dgm:prSet phldrT="[Texto]" custT="1"/>
      <dgm:spPr/>
      <dgm:t>
        <a:bodyPr/>
        <a:lstStyle/>
        <a:p>
          <a:r>
            <a:rPr lang="pt-BR" sz="1800" dirty="0">
              <a:latin typeface="Arial Nova" panose="020B0504020202020204" pitchFamily="34" charset="0"/>
            </a:rPr>
            <a:t>Workshop de Prospecção Tecnológica</a:t>
          </a:r>
          <a:br>
            <a:rPr lang="pt-BR" sz="1800" dirty="0">
              <a:latin typeface="Arial Nova" panose="020B0504020202020204" pitchFamily="34" charset="0"/>
            </a:rPr>
          </a:br>
          <a:r>
            <a:rPr lang="pt-BR" sz="1800" dirty="0" err="1">
              <a:latin typeface="Arial Nova" panose="020B0504020202020204" pitchFamily="34" charset="0"/>
            </a:rPr>
            <a:t>ago</a:t>
          </a:r>
          <a:r>
            <a:rPr lang="pt-BR" sz="1800" dirty="0">
              <a:latin typeface="Arial Nova" panose="020B0504020202020204" pitchFamily="34" charset="0"/>
            </a:rPr>
            <a:t>/2022</a:t>
          </a:r>
        </a:p>
      </dgm:t>
    </dgm:pt>
    <dgm:pt modelId="{51E94FBD-57BA-4137-A9A5-C445D4A86710}" type="parTrans" cxnId="{264BA34F-9DF6-4A4B-BBD8-359087EC6805}">
      <dgm:prSet/>
      <dgm:spPr/>
      <dgm:t>
        <a:bodyPr/>
        <a:lstStyle/>
        <a:p>
          <a:endParaRPr lang="pt-BR"/>
        </a:p>
      </dgm:t>
    </dgm:pt>
    <dgm:pt modelId="{6EBEFB16-D8B7-498C-8B3D-173927879AF0}" type="sibTrans" cxnId="{264BA34F-9DF6-4A4B-BBD8-359087EC6805}">
      <dgm:prSet/>
      <dgm:spPr/>
      <dgm:t>
        <a:bodyPr/>
        <a:lstStyle/>
        <a:p>
          <a:endParaRPr lang="pt-BR"/>
        </a:p>
      </dgm:t>
    </dgm:pt>
    <dgm:pt modelId="{EF386DA2-6E17-4EE8-9203-85AA080DDBAC}">
      <dgm:prSet phldrT="[Texto]" custT="1"/>
      <dgm:spPr/>
      <dgm:t>
        <a:bodyPr/>
        <a:lstStyle/>
        <a:p>
          <a:r>
            <a:rPr lang="pt-BR" sz="1800" dirty="0">
              <a:latin typeface="Arial Nova" panose="020B0504020202020204" pitchFamily="34" charset="0"/>
            </a:rPr>
            <a:t>Consulta EPE para definição do escopo</a:t>
          </a:r>
          <a:br>
            <a:rPr lang="pt-BR" sz="1800" dirty="0">
              <a:latin typeface="Arial Nova" panose="020B0504020202020204" pitchFamily="34" charset="0"/>
            </a:rPr>
          </a:br>
          <a:r>
            <a:rPr lang="pt-BR" sz="1800" dirty="0">
              <a:latin typeface="Arial Nova" panose="020B0504020202020204" pitchFamily="34" charset="0"/>
            </a:rPr>
            <a:t>mar/2023</a:t>
          </a:r>
        </a:p>
      </dgm:t>
    </dgm:pt>
    <dgm:pt modelId="{CE7B4411-1060-43C5-81F1-F7DD4DBD8520}" type="sibTrans" cxnId="{7EEA1060-E13F-407E-ADE1-9C387F1D26E0}">
      <dgm:prSet/>
      <dgm:spPr/>
      <dgm:t>
        <a:bodyPr/>
        <a:lstStyle/>
        <a:p>
          <a:endParaRPr lang="pt-BR"/>
        </a:p>
      </dgm:t>
    </dgm:pt>
    <dgm:pt modelId="{C429D7C4-5AC9-4A74-883C-06C4B42B449A}" type="parTrans" cxnId="{7EEA1060-E13F-407E-ADE1-9C387F1D26E0}">
      <dgm:prSet/>
      <dgm:spPr/>
      <dgm:t>
        <a:bodyPr/>
        <a:lstStyle/>
        <a:p>
          <a:endParaRPr lang="pt-BR"/>
        </a:p>
      </dgm:t>
    </dgm:pt>
    <dgm:pt modelId="{8BC20291-2EC5-4F69-BD19-541A830B4C5B}">
      <dgm:prSet phldrT="[Texto]" custT="1"/>
      <dgm:spPr/>
      <dgm:t>
        <a:bodyPr/>
        <a:lstStyle/>
        <a:p>
          <a:r>
            <a:rPr lang="pt-BR" sz="1800" dirty="0">
              <a:latin typeface="Arial Nova" panose="020B0504020202020204" pitchFamily="34" charset="0"/>
            </a:rPr>
            <a:t>Seleção do grupo de executoras</a:t>
          </a:r>
          <a:br>
            <a:rPr lang="pt-BR" sz="1800" dirty="0">
              <a:latin typeface="Arial Nova" panose="020B0504020202020204" pitchFamily="34" charset="0"/>
            </a:rPr>
          </a:br>
          <a:r>
            <a:rPr lang="pt-BR" sz="1800" dirty="0" err="1">
              <a:latin typeface="Arial Nova" panose="020B0504020202020204" pitchFamily="34" charset="0"/>
            </a:rPr>
            <a:t>jan</a:t>
          </a:r>
          <a:r>
            <a:rPr lang="pt-BR" sz="1800" dirty="0">
              <a:latin typeface="Arial Nova" panose="020B0504020202020204" pitchFamily="34" charset="0"/>
            </a:rPr>
            <a:t>/2023</a:t>
          </a:r>
        </a:p>
      </dgm:t>
    </dgm:pt>
    <dgm:pt modelId="{240A70BC-4F06-4DE0-B68F-DB6733B73114}" type="sibTrans" cxnId="{77BD3D75-934A-4622-AFC7-41C211CA75AE}">
      <dgm:prSet/>
      <dgm:spPr/>
      <dgm:t>
        <a:bodyPr/>
        <a:lstStyle/>
        <a:p>
          <a:endParaRPr lang="pt-BR"/>
        </a:p>
      </dgm:t>
    </dgm:pt>
    <dgm:pt modelId="{40AF87FC-ABBF-4CE8-97CE-ED5148FE4409}" type="parTrans" cxnId="{77BD3D75-934A-4622-AFC7-41C211CA75AE}">
      <dgm:prSet/>
      <dgm:spPr/>
      <dgm:t>
        <a:bodyPr/>
        <a:lstStyle/>
        <a:p>
          <a:endParaRPr lang="pt-BR"/>
        </a:p>
      </dgm:t>
    </dgm:pt>
    <dgm:pt modelId="{80365D0A-1950-43AA-894D-19DD053A7A03}" type="pres">
      <dgm:prSet presAssocID="{3E2BBCE6-0E94-4FC6-82D8-A47124725A87}" presName="CompostProcess" presStyleCnt="0">
        <dgm:presLayoutVars>
          <dgm:dir/>
          <dgm:resizeHandles val="exact"/>
        </dgm:presLayoutVars>
      </dgm:prSet>
      <dgm:spPr/>
    </dgm:pt>
    <dgm:pt modelId="{E5E7A1E8-41FA-4E32-A94E-BC1AA9425E7E}" type="pres">
      <dgm:prSet presAssocID="{3E2BBCE6-0E94-4FC6-82D8-A47124725A87}" presName="arrow" presStyleLbl="bgShp" presStyleIdx="0" presStyleCnt="1" custScaleX="117647"/>
      <dgm:spPr/>
    </dgm:pt>
    <dgm:pt modelId="{23CA9C16-07D6-4A6C-9A4D-F34DB825EC77}" type="pres">
      <dgm:prSet presAssocID="{3E2BBCE6-0E94-4FC6-82D8-A47124725A87}" presName="linearProcess" presStyleCnt="0"/>
      <dgm:spPr/>
    </dgm:pt>
    <dgm:pt modelId="{1487659C-B0F3-4021-9C3B-D460AB150C1B}" type="pres">
      <dgm:prSet presAssocID="{9EBC6BC4-30B4-4C36-B569-8CC929C3A22A}" presName="textNode" presStyleLbl="node1" presStyleIdx="0" presStyleCnt="5">
        <dgm:presLayoutVars>
          <dgm:bulletEnabled val="1"/>
        </dgm:presLayoutVars>
      </dgm:prSet>
      <dgm:spPr/>
    </dgm:pt>
    <dgm:pt modelId="{9B8689C5-E4BB-414A-9CF6-33F2D48A8236}" type="pres">
      <dgm:prSet presAssocID="{42242DD5-7DFD-4CD4-AF6F-A3C5D7A156B7}" presName="sibTrans" presStyleCnt="0"/>
      <dgm:spPr/>
    </dgm:pt>
    <dgm:pt modelId="{ED37BEDD-B010-4F03-A239-550A8F529E0D}" type="pres">
      <dgm:prSet presAssocID="{38E7741A-5026-4A43-ADC7-303EA92D02AB}" presName="textNode" presStyleLbl="node1" presStyleIdx="1" presStyleCnt="5">
        <dgm:presLayoutVars>
          <dgm:bulletEnabled val="1"/>
        </dgm:presLayoutVars>
      </dgm:prSet>
      <dgm:spPr/>
    </dgm:pt>
    <dgm:pt modelId="{A5BF2342-5AA7-4FBC-B32E-ED14CE14920F}" type="pres">
      <dgm:prSet presAssocID="{BBEFEBAA-AFB2-4DC2-8049-CAB93FEEFF15}" presName="sibTrans" presStyleCnt="0"/>
      <dgm:spPr/>
    </dgm:pt>
    <dgm:pt modelId="{B1B88536-CCD3-4ED2-B80F-EF41CBA2DD74}" type="pres">
      <dgm:prSet presAssocID="{A0EA7865-8C7F-489C-B44B-43D880FC2611}" presName="textNode" presStyleLbl="node1" presStyleIdx="2" presStyleCnt="5">
        <dgm:presLayoutVars>
          <dgm:bulletEnabled val="1"/>
        </dgm:presLayoutVars>
      </dgm:prSet>
      <dgm:spPr/>
    </dgm:pt>
    <dgm:pt modelId="{4C6107BC-4632-4189-842F-D9C799B5F69B}" type="pres">
      <dgm:prSet presAssocID="{6EBEFB16-D8B7-498C-8B3D-173927879AF0}" presName="sibTrans" presStyleCnt="0"/>
      <dgm:spPr/>
    </dgm:pt>
    <dgm:pt modelId="{555C938E-B715-47C7-AE38-B2B71FF5E70C}" type="pres">
      <dgm:prSet presAssocID="{8BC20291-2EC5-4F69-BD19-541A830B4C5B}" presName="textNode" presStyleLbl="node1" presStyleIdx="3" presStyleCnt="5">
        <dgm:presLayoutVars>
          <dgm:bulletEnabled val="1"/>
        </dgm:presLayoutVars>
      </dgm:prSet>
      <dgm:spPr/>
    </dgm:pt>
    <dgm:pt modelId="{1967D040-AEC6-475B-A61D-DB3288CC9CB8}" type="pres">
      <dgm:prSet presAssocID="{240A70BC-4F06-4DE0-B68F-DB6733B73114}" presName="sibTrans" presStyleCnt="0"/>
      <dgm:spPr/>
    </dgm:pt>
    <dgm:pt modelId="{4978E40A-6557-4306-87C4-E7EA2D1548D3}" type="pres">
      <dgm:prSet presAssocID="{EF386DA2-6E17-4EE8-9203-85AA080DDBA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B3BF005-2AFC-45AE-A22C-796F9254EC82}" type="presOf" srcId="{A0EA7865-8C7F-489C-B44B-43D880FC2611}" destId="{B1B88536-CCD3-4ED2-B80F-EF41CBA2DD74}" srcOrd="0" destOrd="0" presId="urn:microsoft.com/office/officeart/2005/8/layout/hProcess9"/>
    <dgm:cxn modelId="{7EEA1060-E13F-407E-ADE1-9C387F1D26E0}" srcId="{3E2BBCE6-0E94-4FC6-82D8-A47124725A87}" destId="{EF386DA2-6E17-4EE8-9203-85AA080DDBAC}" srcOrd="4" destOrd="0" parTransId="{C429D7C4-5AC9-4A74-883C-06C4B42B449A}" sibTransId="{CE7B4411-1060-43C5-81F1-F7DD4DBD8520}"/>
    <dgm:cxn modelId="{AF536743-4FFF-4866-A2D6-2C26928D3A6F}" type="presOf" srcId="{8BC20291-2EC5-4F69-BD19-541A830B4C5B}" destId="{555C938E-B715-47C7-AE38-B2B71FF5E70C}" srcOrd="0" destOrd="0" presId="urn:microsoft.com/office/officeart/2005/8/layout/hProcess9"/>
    <dgm:cxn modelId="{264BA34F-9DF6-4A4B-BBD8-359087EC6805}" srcId="{3E2BBCE6-0E94-4FC6-82D8-A47124725A87}" destId="{A0EA7865-8C7F-489C-B44B-43D880FC2611}" srcOrd="2" destOrd="0" parTransId="{51E94FBD-57BA-4137-A9A5-C445D4A86710}" sibTransId="{6EBEFB16-D8B7-498C-8B3D-173927879AF0}"/>
    <dgm:cxn modelId="{77BD3D75-934A-4622-AFC7-41C211CA75AE}" srcId="{3E2BBCE6-0E94-4FC6-82D8-A47124725A87}" destId="{8BC20291-2EC5-4F69-BD19-541A830B4C5B}" srcOrd="3" destOrd="0" parTransId="{40AF87FC-ABBF-4CE8-97CE-ED5148FE4409}" sibTransId="{240A70BC-4F06-4DE0-B68F-DB6733B73114}"/>
    <dgm:cxn modelId="{986CDD76-4F9D-4A25-A7D4-130A85346FB8}" srcId="{3E2BBCE6-0E94-4FC6-82D8-A47124725A87}" destId="{9EBC6BC4-30B4-4C36-B569-8CC929C3A22A}" srcOrd="0" destOrd="0" parTransId="{45F71E00-CFA2-47BC-8D98-5B2F254097C7}" sibTransId="{42242DD5-7DFD-4CD4-AF6F-A3C5D7A156B7}"/>
    <dgm:cxn modelId="{F5D313A5-33CF-4AD4-98EE-BD853A64D648}" type="presOf" srcId="{9EBC6BC4-30B4-4C36-B569-8CC929C3A22A}" destId="{1487659C-B0F3-4021-9C3B-D460AB150C1B}" srcOrd="0" destOrd="0" presId="urn:microsoft.com/office/officeart/2005/8/layout/hProcess9"/>
    <dgm:cxn modelId="{A8AAA9A6-11AD-4E03-B3C9-0C9C02075638}" type="presOf" srcId="{EF386DA2-6E17-4EE8-9203-85AA080DDBAC}" destId="{4978E40A-6557-4306-87C4-E7EA2D1548D3}" srcOrd="0" destOrd="0" presId="urn:microsoft.com/office/officeart/2005/8/layout/hProcess9"/>
    <dgm:cxn modelId="{8B5CEBB3-D020-481D-BA93-712FF026BEE4}" type="presOf" srcId="{38E7741A-5026-4A43-ADC7-303EA92D02AB}" destId="{ED37BEDD-B010-4F03-A239-550A8F529E0D}" srcOrd="0" destOrd="0" presId="urn:microsoft.com/office/officeart/2005/8/layout/hProcess9"/>
    <dgm:cxn modelId="{B6C332D4-D801-4EC9-9ACA-16DC5446C936}" type="presOf" srcId="{3E2BBCE6-0E94-4FC6-82D8-A47124725A87}" destId="{80365D0A-1950-43AA-894D-19DD053A7A03}" srcOrd="0" destOrd="0" presId="urn:microsoft.com/office/officeart/2005/8/layout/hProcess9"/>
    <dgm:cxn modelId="{D37DC1D5-741B-4C10-8600-6C17BEBE3FAD}" srcId="{3E2BBCE6-0E94-4FC6-82D8-A47124725A87}" destId="{38E7741A-5026-4A43-ADC7-303EA92D02AB}" srcOrd="1" destOrd="0" parTransId="{22B39EF5-6B61-46DA-A11D-12BB26997D84}" sibTransId="{BBEFEBAA-AFB2-4DC2-8049-CAB93FEEFF15}"/>
    <dgm:cxn modelId="{DF79E149-4B6F-4283-9136-D6188A1EB0F7}" type="presParOf" srcId="{80365D0A-1950-43AA-894D-19DD053A7A03}" destId="{E5E7A1E8-41FA-4E32-A94E-BC1AA9425E7E}" srcOrd="0" destOrd="0" presId="urn:microsoft.com/office/officeart/2005/8/layout/hProcess9"/>
    <dgm:cxn modelId="{46E8C906-76D0-46DE-8242-4D9CB220635C}" type="presParOf" srcId="{80365D0A-1950-43AA-894D-19DD053A7A03}" destId="{23CA9C16-07D6-4A6C-9A4D-F34DB825EC77}" srcOrd="1" destOrd="0" presId="urn:microsoft.com/office/officeart/2005/8/layout/hProcess9"/>
    <dgm:cxn modelId="{E89EADCC-BC63-40C3-AC78-0A26BC318C99}" type="presParOf" srcId="{23CA9C16-07D6-4A6C-9A4D-F34DB825EC77}" destId="{1487659C-B0F3-4021-9C3B-D460AB150C1B}" srcOrd="0" destOrd="0" presId="urn:microsoft.com/office/officeart/2005/8/layout/hProcess9"/>
    <dgm:cxn modelId="{EF9EBDCC-B8BE-4295-9575-038A5F91BCF4}" type="presParOf" srcId="{23CA9C16-07D6-4A6C-9A4D-F34DB825EC77}" destId="{9B8689C5-E4BB-414A-9CF6-33F2D48A8236}" srcOrd="1" destOrd="0" presId="urn:microsoft.com/office/officeart/2005/8/layout/hProcess9"/>
    <dgm:cxn modelId="{5A94199F-5708-496D-8ED0-232A19A7F269}" type="presParOf" srcId="{23CA9C16-07D6-4A6C-9A4D-F34DB825EC77}" destId="{ED37BEDD-B010-4F03-A239-550A8F529E0D}" srcOrd="2" destOrd="0" presId="urn:microsoft.com/office/officeart/2005/8/layout/hProcess9"/>
    <dgm:cxn modelId="{A0529F52-0909-45F0-B269-35D47BEFB359}" type="presParOf" srcId="{23CA9C16-07D6-4A6C-9A4D-F34DB825EC77}" destId="{A5BF2342-5AA7-4FBC-B32E-ED14CE14920F}" srcOrd="3" destOrd="0" presId="urn:microsoft.com/office/officeart/2005/8/layout/hProcess9"/>
    <dgm:cxn modelId="{BCE769D4-FE3A-4D2B-993C-A8B6A4251601}" type="presParOf" srcId="{23CA9C16-07D6-4A6C-9A4D-F34DB825EC77}" destId="{B1B88536-CCD3-4ED2-B80F-EF41CBA2DD74}" srcOrd="4" destOrd="0" presId="urn:microsoft.com/office/officeart/2005/8/layout/hProcess9"/>
    <dgm:cxn modelId="{AA148966-F717-4377-9A0E-01F58975D15B}" type="presParOf" srcId="{23CA9C16-07D6-4A6C-9A4D-F34DB825EC77}" destId="{4C6107BC-4632-4189-842F-D9C799B5F69B}" srcOrd="5" destOrd="0" presId="urn:microsoft.com/office/officeart/2005/8/layout/hProcess9"/>
    <dgm:cxn modelId="{5AC634A4-8FFE-4EE9-965C-D2BBBCFA52E8}" type="presParOf" srcId="{23CA9C16-07D6-4A6C-9A4D-F34DB825EC77}" destId="{555C938E-B715-47C7-AE38-B2B71FF5E70C}" srcOrd="6" destOrd="0" presId="urn:microsoft.com/office/officeart/2005/8/layout/hProcess9"/>
    <dgm:cxn modelId="{4B96A813-7CA4-4517-9B23-CDDFCFCCB2DD}" type="presParOf" srcId="{23CA9C16-07D6-4A6C-9A4D-F34DB825EC77}" destId="{1967D040-AEC6-475B-A61D-DB3288CC9CB8}" srcOrd="7" destOrd="0" presId="urn:microsoft.com/office/officeart/2005/8/layout/hProcess9"/>
    <dgm:cxn modelId="{EA4264B0-8EBF-4B49-9DF9-8DA40CE39391}" type="presParOf" srcId="{23CA9C16-07D6-4A6C-9A4D-F34DB825EC77}" destId="{4978E40A-6557-4306-87C4-E7EA2D1548D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E7A1E8-41FA-4E32-A94E-BC1AA9425E7E}">
      <dsp:nvSpPr>
        <dsp:cNvPr id="0" name=""/>
        <dsp:cNvSpPr/>
      </dsp:nvSpPr>
      <dsp:spPr>
        <a:xfrm>
          <a:off x="2" y="0"/>
          <a:ext cx="10496139" cy="48445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7659C-B0F3-4021-9C3B-D460AB150C1B}">
      <dsp:nvSpPr>
        <dsp:cNvPr id="0" name=""/>
        <dsp:cNvSpPr/>
      </dsp:nvSpPr>
      <dsp:spPr>
        <a:xfrm>
          <a:off x="3075" y="1453366"/>
          <a:ext cx="1851175" cy="1937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ova" panose="020B0504020202020204" pitchFamily="34" charset="0"/>
            </a:rPr>
            <a:t>Autorização Reforço SE Registro</a:t>
          </a:r>
          <a:br>
            <a:rPr lang="pt-BR" sz="1800" kern="1200" dirty="0">
              <a:latin typeface="Arial Nova" panose="020B0504020202020204" pitchFamily="34" charset="0"/>
            </a:rPr>
          </a:br>
          <a:r>
            <a:rPr lang="pt-BR" sz="1800" kern="1200" dirty="0" err="1">
              <a:latin typeface="Arial Nova" panose="020B0504020202020204" pitchFamily="34" charset="0"/>
            </a:rPr>
            <a:t>nov</a:t>
          </a:r>
          <a:r>
            <a:rPr lang="pt-BR" sz="1800" kern="1200" dirty="0">
              <a:latin typeface="Arial Nova" panose="020B0504020202020204" pitchFamily="34" charset="0"/>
            </a:rPr>
            <a:t>/2021</a:t>
          </a:r>
        </a:p>
      </dsp:txBody>
      <dsp:txXfrm>
        <a:off x="93442" y="1543733"/>
        <a:ext cx="1670441" cy="1757087"/>
      </dsp:txXfrm>
    </dsp:sp>
    <dsp:sp modelId="{ED37BEDD-B010-4F03-A239-550A8F529E0D}">
      <dsp:nvSpPr>
        <dsp:cNvPr id="0" name=""/>
        <dsp:cNvSpPr/>
      </dsp:nvSpPr>
      <dsp:spPr>
        <a:xfrm>
          <a:off x="2162779" y="1453366"/>
          <a:ext cx="1851175" cy="1937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ova" panose="020B0504020202020204" pitchFamily="34" charset="0"/>
            </a:rPr>
            <a:t>Estudo Preliminar Quantum/PSR</a:t>
          </a:r>
          <a:br>
            <a:rPr lang="pt-BR" sz="1800" kern="1200" dirty="0">
              <a:latin typeface="Arial Nova" panose="020B0504020202020204" pitchFamily="34" charset="0"/>
            </a:rPr>
          </a:br>
          <a:r>
            <a:rPr lang="pt-BR" sz="1800" kern="1200" dirty="0" err="1">
              <a:latin typeface="Arial Nova" panose="020B0504020202020204" pitchFamily="34" charset="0"/>
            </a:rPr>
            <a:t>jan</a:t>
          </a:r>
          <a:r>
            <a:rPr lang="pt-BR" sz="1800" kern="1200" dirty="0">
              <a:latin typeface="Arial Nova" panose="020B0504020202020204" pitchFamily="34" charset="0"/>
            </a:rPr>
            <a:t>/2022</a:t>
          </a:r>
        </a:p>
      </dsp:txBody>
      <dsp:txXfrm>
        <a:off x="2253146" y="1543733"/>
        <a:ext cx="1670441" cy="1757087"/>
      </dsp:txXfrm>
    </dsp:sp>
    <dsp:sp modelId="{B1B88536-CCD3-4ED2-B80F-EF41CBA2DD74}">
      <dsp:nvSpPr>
        <dsp:cNvPr id="0" name=""/>
        <dsp:cNvSpPr/>
      </dsp:nvSpPr>
      <dsp:spPr>
        <a:xfrm>
          <a:off x="4322484" y="1453366"/>
          <a:ext cx="1851175" cy="1937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ova" panose="020B0504020202020204" pitchFamily="34" charset="0"/>
            </a:rPr>
            <a:t>Workshop de Prospecção Tecnológica</a:t>
          </a:r>
          <a:br>
            <a:rPr lang="pt-BR" sz="1800" kern="1200" dirty="0">
              <a:latin typeface="Arial Nova" panose="020B0504020202020204" pitchFamily="34" charset="0"/>
            </a:rPr>
          </a:br>
          <a:r>
            <a:rPr lang="pt-BR" sz="1800" kern="1200" dirty="0" err="1">
              <a:latin typeface="Arial Nova" panose="020B0504020202020204" pitchFamily="34" charset="0"/>
            </a:rPr>
            <a:t>ago</a:t>
          </a:r>
          <a:r>
            <a:rPr lang="pt-BR" sz="1800" kern="1200" dirty="0">
              <a:latin typeface="Arial Nova" panose="020B0504020202020204" pitchFamily="34" charset="0"/>
            </a:rPr>
            <a:t>/2022</a:t>
          </a:r>
        </a:p>
      </dsp:txBody>
      <dsp:txXfrm>
        <a:off x="4412851" y="1543733"/>
        <a:ext cx="1670441" cy="1757087"/>
      </dsp:txXfrm>
    </dsp:sp>
    <dsp:sp modelId="{555C938E-B715-47C7-AE38-B2B71FF5E70C}">
      <dsp:nvSpPr>
        <dsp:cNvPr id="0" name=""/>
        <dsp:cNvSpPr/>
      </dsp:nvSpPr>
      <dsp:spPr>
        <a:xfrm>
          <a:off x="6482189" y="1453366"/>
          <a:ext cx="1851175" cy="1937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ova" panose="020B0504020202020204" pitchFamily="34" charset="0"/>
            </a:rPr>
            <a:t>Seleção do grupo de executoras</a:t>
          </a:r>
          <a:br>
            <a:rPr lang="pt-BR" sz="1800" kern="1200" dirty="0">
              <a:latin typeface="Arial Nova" panose="020B0504020202020204" pitchFamily="34" charset="0"/>
            </a:rPr>
          </a:br>
          <a:r>
            <a:rPr lang="pt-BR" sz="1800" kern="1200" dirty="0" err="1">
              <a:latin typeface="Arial Nova" panose="020B0504020202020204" pitchFamily="34" charset="0"/>
            </a:rPr>
            <a:t>jan</a:t>
          </a:r>
          <a:r>
            <a:rPr lang="pt-BR" sz="1800" kern="1200" dirty="0">
              <a:latin typeface="Arial Nova" panose="020B0504020202020204" pitchFamily="34" charset="0"/>
            </a:rPr>
            <a:t>/2023</a:t>
          </a:r>
        </a:p>
      </dsp:txBody>
      <dsp:txXfrm>
        <a:off x="6572556" y="1543733"/>
        <a:ext cx="1670441" cy="1757087"/>
      </dsp:txXfrm>
    </dsp:sp>
    <dsp:sp modelId="{4978E40A-6557-4306-87C4-E7EA2D1548D3}">
      <dsp:nvSpPr>
        <dsp:cNvPr id="0" name=""/>
        <dsp:cNvSpPr/>
      </dsp:nvSpPr>
      <dsp:spPr>
        <a:xfrm>
          <a:off x="8641894" y="1453366"/>
          <a:ext cx="1851175" cy="19378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 Nova" panose="020B0504020202020204" pitchFamily="34" charset="0"/>
            </a:rPr>
            <a:t>Consulta EPE para definição do escopo</a:t>
          </a:r>
          <a:br>
            <a:rPr lang="pt-BR" sz="1800" kern="1200" dirty="0">
              <a:latin typeface="Arial Nova" panose="020B0504020202020204" pitchFamily="34" charset="0"/>
            </a:rPr>
          </a:br>
          <a:r>
            <a:rPr lang="pt-BR" sz="1800" kern="1200" dirty="0">
              <a:latin typeface="Arial Nova" panose="020B0504020202020204" pitchFamily="34" charset="0"/>
            </a:rPr>
            <a:t>mar/2023</a:t>
          </a:r>
        </a:p>
      </dsp:txBody>
      <dsp:txXfrm>
        <a:off x="8732261" y="1543733"/>
        <a:ext cx="1670441" cy="1757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t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t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Section Divider_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904"/>
            <a:ext cx="12192000" cy="6850191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Freeform 5"/>
          <p:cNvSpPr/>
          <p:nvPr/>
        </p:nvSpPr>
        <p:spPr>
          <a:xfrm>
            <a:off x="-28337" y="-14288"/>
            <a:ext cx="12192001" cy="688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9" y="19060"/>
                </a:moveTo>
                <a:cubicBezTo>
                  <a:pt x="15069" y="19400"/>
                  <a:pt x="14496" y="19850"/>
                  <a:pt x="13883" y="19860"/>
                </a:cubicBezTo>
                <a:cubicBezTo>
                  <a:pt x="13133" y="19880"/>
                  <a:pt x="12351" y="19110"/>
                  <a:pt x="12227" y="17930"/>
                </a:cubicBezTo>
                <a:cubicBezTo>
                  <a:pt x="12143" y="17150"/>
                  <a:pt x="12345" y="16330"/>
                  <a:pt x="12182" y="15590"/>
                </a:cubicBezTo>
                <a:cubicBezTo>
                  <a:pt x="11915" y="14330"/>
                  <a:pt x="10878" y="14600"/>
                  <a:pt x="10383" y="13710"/>
                </a:cubicBezTo>
                <a:cubicBezTo>
                  <a:pt x="10031" y="13090"/>
                  <a:pt x="10116" y="12140"/>
                  <a:pt x="10279" y="11360"/>
                </a:cubicBezTo>
                <a:cubicBezTo>
                  <a:pt x="10474" y="10450"/>
                  <a:pt x="10761" y="9510"/>
                  <a:pt x="10520" y="8560"/>
                </a:cubicBezTo>
                <a:cubicBezTo>
                  <a:pt x="10298" y="7690"/>
                  <a:pt x="9751" y="7120"/>
                  <a:pt x="9255" y="6650"/>
                </a:cubicBezTo>
                <a:cubicBezTo>
                  <a:pt x="8656" y="6080"/>
                  <a:pt x="7991" y="5490"/>
                  <a:pt x="7750" y="4470"/>
                </a:cubicBezTo>
                <a:cubicBezTo>
                  <a:pt x="7606" y="3880"/>
                  <a:pt x="7632" y="3230"/>
                  <a:pt x="7593" y="2600"/>
                </a:cubicBezTo>
                <a:cubicBezTo>
                  <a:pt x="7528" y="1590"/>
                  <a:pt x="7254" y="790"/>
                  <a:pt x="6941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21220"/>
                  <a:pt x="0" y="21220"/>
                  <a:pt x="0" y="21220"/>
                </a:cubicBezTo>
                <a:cubicBezTo>
                  <a:pt x="0" y="21220"/>
                  <a:pt x="0" y="21220"/>
                  <a:pt x="0" y="2123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48" y="21600"/>
                  <a:pt x="248" y="21600"/>
                  <a:pt x="248" y="21600"/>
                </a:cubicBezTo>
                <a:cubicBezTo>
                  <a:pt x="600" y="21600"/>
                  <a:pt x="600" y="21600"/>
                  <a:pt x="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0961" y="21040"/>
                  <a:pt x="20388" y="20240"/>
                  <a:pt x="19782" y="19630"/>
                </a:cubicBezTo>
                <a:cubicBezTo>
                  <a:pt x="18511" y="18330"/>
                  <a:pt x="17057" y="18240"/>
                  <a:pt x="15649" y="19060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" name="Freeform 7"/>
          <p:cNvSpPr/>
          <p:nvPr/>
        </p:nvSpPr>
        <p:spPr>
          <a:xfrm rot="18849767" flipH="1">
            <a:off x="580312" y="-826725"/>
            <a:ext cx="2208281" cy="1974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9" h="20719" extrusionOk="0">
                <a:moveTo>
                  <a:pt x="11580" y="13560"/>
                </a:moveTo>
                <a:cubicBezTo>
                  <a:pt x="12239" y="12060"/>
                  <a:pt x="13196" y="10559"/>
                  <a:pt x="14632" y="10102"/>
                </a:cubicBezTo>
                <a:cubicBezTo>
                  <a:pt x="16606" y="9449"/>
                  <a:pt x="18701" y="10428"/>
                  <a:pt x="20196" y="8405"/>
                </a:cubicBezTo>
                <a:cubicBezTo>
                  <a:pt x="21453" y="6709"/>
                  <a:pt x="21034" y="4229"/>
                  <a:pt x="19957" y="2597"/>
                </a:cubicBezTo>
                <a:cubicBezTo>
                  <a:pt x="18042" y="-339"/>
                  <a:pt x="13675" y="-535"/>
                  <a:pt x="10862" y="770"/>
                </a:cubicBezTo>
                <a:cubicBezTo>
                  <a:pt x="7990" y="2206"/>
                  <a:pt x="5896" y="5273"/>
                  <a:pt x="5238" y="8601"/>
                </a:cubicBezTo>
                <a:cubicBezTo>
                  <a:pt x="4999" y="9776"/>
                  <a:pt x="4879" y="11015"/>
                  <a:pt x="4580" y="12190"/>
                </a:cubicBezTo>
                <a:cubicBezTo>
                  <a:pt x="4281" y="13430"/>
                  <a:pt x="3623" y="14539"/>
                  <a:pt x="2546" y="15192"/>
                </a:cubicBezTo>
                <a:cubicBezTo>
                  <a:pt x="1708" y="15714"/>
                  <a:pt x="451" y="15975"/>
                  <a:pt x="92" y="17084"/>
                </a:cubicBezTo>
                <a:cubicBezTo>
                  <a:pt x="-147" y="17802"/>
                  <a:pt x="92" y="18650"/>
                  <a:pt x="631" y="19238"/>
                </a:cubicBezTo>
                <a:cubicBezTo>
                  <a:pt x="1110" y="19760"/>
                  <a:pt x="1768" y="20086"/>
                  <a:pt x="2426" y="20347"/>
                </a:cubicBezTo>
                <a:cubicBezTo>
                  <a:pt x="4640" y="21065"/>
                  <a:pt x="7332" y="20804"/>
                  <a:pt x="8948" y="19042"/>
                </a:cubicBezTo>
                <a:cubicBezTo>
                  <a:pt x="10204" y="17737"/>
                  <a:pt x="10683" y="15844"/>
                  <a:pt x="11341" y="14148"/>
                </a:cubicBezTo>
                <a:cubicBezTo>
                  <a:pt x="11401" y="13952"/>
                  <a:pt x="11461" y="13756"/>
                  <a:pt x="11580" y="13560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Freeform 8"/>
          <p:cNvSpPr/>
          <p:nvPr/>
        </p:nvSpPr>
        <p:spPr>
          <a:xfrm rot="6559417">
            <a:off x="6896221" y="4701189"/>
            <a:ext cx="2732931" cy="401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Freeform 11"/>
          <p:cNvSpPr/>
          <p:nvPr/>
        </p:nvSpPr>
        <p:spPr>
          <a:xfrm rot="1750519">
            <a:off x="6129379" y="4523446"/>
            <a:ext cx="1912960" cy="142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05" h="19353" extrusionOk="0">
                <a:moveTo>
                  <a:pt x="1337" y="16359"/>
                </a:moveTo>
                <a:cubicBezTo>
                  <a:pt x="2157" y="17864"/>
                  <a:pt x="3415" y="18918"/>
                  <a:pt x="4946" y="19219"/>
                </a:cubicBezTo>
                <a:cubicBezTo>
                  <a:pt x="5930" y="19445"/>
                  <a:pt x="7899" y="19520"/>
                  <a:pt x="8555" y="18316"/>
                </a:cubicBezTo>
                <a:cubicBezTo>
                  <a:pt x="9047" y="17413"/>
                  <a:pt x="8774" y="16058"/>
                  <a:pt x="8883" y="14854"/>
                </a:cubicBezTo>
                <a:cubicBezTo>
                  <a:pt x="8992" y="14026"/>
                  <a:pt x="9320" y="13198"/>
                  <a:pt x="9812" y="12671"/>
                </a:cubicBezTo>
                <a:cubicBezTo>
                  <a:pt x="11070" y="11392"/>
                  <a:pt x="12929" y="12069"/>
                  <a:pt x="14515" y="11843"/>
                </a:cubicBezTo>
                <a:cubicBezTo>
                  <a:pt x="15773" y="11768"/>
                  <a:pt x="17031" y="10940"/>
                  <a:pt x="17796" y="9586"/>
                </a:cubicBezTo>
                <a:cubicBezTo>
                  <a:pt x="20093" y="5597"/>
                  <a:pt x="17031" y="2210"/>
                  <a:pt x="14406" y="930"/>
                </a:cubicBezTo>
                <a:cubicBezTo>
                  <a:pt x="8664" y="-2080"/>
                  <a:pt x="-1507" y="2285"/>
                  <a:pt x="188" y="12972"/>
                </a:cubicBezTo>
                <a:cubicBezTo>
                  <a:pt x="407" y="14252"/>
                  <a:pt x="790" y="15381"/>
                  <a:pt x="1337" y="16359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Freeform 10"/>
          <p:cNvSpPr/>
          <p:nvPr/>
        </p:nvSpPr>
        <p:spPr>
          <a:xfrm rot="1421926">
            <a:off x="-1244830" y="-277052"/>
            <a:ext cx="2787296" cy="227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4" h="20871" extrusionOk="0">
                <a:moveTo>
                  <a:pt x="12851" y="1233"/>
                </a:moveTo>
                <a:cubicBezTo>
                  <a:pt x="11436" y="628"/>
                  <a:pt x="10249" y="-361"/>
                  <a:pt x="8559" y="134"/>
                </a:cubicBezTo>
                <a:cubicBezTo>
                  <a:pt x="6915" y="628"/>
                  <a:pt x="5408" y="2222"/>
                  <a:pt x="5043" y="4201"/>
                </a:cubicBezTo>
                <a:cubicBezTo>
                  <a:pt x="4814" y="5355"/>
                  <a:pt x="4906" y="6509"/>
                  <a:pt x="4769" y="7663"/>
                </a:cubicBezTo>
                <a:cubicBezTo>
                  <a:pt x="4632" y="9477"/>
                  <a:pt x="3992" y="11236"/>
                  <a:pt x="2988" y="12610"/>
                </a:cubicBezTo>
                <a:cubicBezTo>
                  <a:pt x="2303" y="13544"/>
                  <a:pt x="1481" y="14314"/>
                  <a:pt x="841" y="15303"/>
                </a:cubicBezTo>
                <a:cubicBezTo>
                  <a:pt x="202" y="16292"/>
                  <a:pt x="-209" y="17612"/>
                  <a:pt x="111" y="18766"/>
                </a:cubicBezTo>
                <a:cubicBezTo>
                  <a:pt x="522" y="20524"/>
                  <a:pt x="2440" y="21239"/>
                  <a:pt x="3855" y="20689"/>
                </a:cubicBezTo>
                <a:cubicBezTo>
                  <a:pt x="5317" y="20140"/>
                  <a:pt x="6413" y="18711"/>
                  <a:pt x="7372" y="17337"/>
                </a:cubicBezTo>
                <a:cubicBezTo>
                  <a:pt x="8376" y="15963"/>
                  <a:pt x="9381" y="14479"/>
                  <a:pt x="10751" y="13764"/>
                </a:cubicBezTo>
                <a:cubicBezTo>
                  <a:pt x="13947" y="12060"/>
                  <a:pt x="17646" y="13544"/>
                  <a:pt x="20021" y="9752"/>
                </a:cubicBezTo>
                <a:cubicBezTo>
                  <a:pt x="21208" y="7938"/>
                  <a:pt x="21391" y="5135"/>
                  <a:pt x="20112" y="3376"/>
                </a:cubicBezTo>
                <a:cubicBezTo>
                  <a:pt x="19473" y="2442"/>
                  <a:pt x="18468" y="1947"/>
                  <a:pt x="17509" y="1673"/>
                </a:cubicBezTo>
                <a:cubicBezTo>
                  <a:pt x="16322" y="1398"/>
                  <a:pt x="15135" y="1673"/>
                  <a:pt x="13947" y="1508"/>
                </a:cubicBezTo>
                <a:cubicBezTo>
                  <a:pt x="13536" y="1453"/>
                  <a:pt x="13171" y="1343"/>
                  <a:pt x="12851" y="1233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Oval 9"/>
          <p:cNvSpPr/>
          <p:nvPr/>
        </p:nvSpPr>
        <p:spPr>
          <a:xfrm>
            <a:off x="4295413" y="5581949"/>
            <a:ext cx="428123" cy="423709"/>
          </a:xfrm>
          <a:prstGeom prst="ellipse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Texto do Título"/>
          <p:cNvSpPr txBox="1">
            <a:spLocks noGrp="1"/>
          </p:cNvSpPr>
          <p:nvPr>
            <p:ph type="title"/>
          </p:nvPr>
        </p:nvSpPr>
        <p:spPr>
          <a:xfrm>
            <a:off x="385662" y="2355014"/>
            <a:ext cx="4220521" cy="15832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95310" y="3938292"/>
            <a:ext cx="3985746" cy="57793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6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4572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9144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13716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18288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pic>
        <p:nvPicPr>
          <p:cNvPr id="28" name="Imagem 36" descr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1" y="5797908"/>
            <a:ext cx="2303730" cy="53725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Layout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2006517"/>
            <a:ext cx="5416486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62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5879228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0B4697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6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4" name="Freeform 6"/>
          <p:cNvSpPr/>
          <p:nvPr/>
        </p:nvSpPr>
        <p:spPr>
          <a:xfrm>
            <a:off x="7304038" y="-1"/>
            <a:ext cx="4887787" cy="518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7" h="19546" extrusionOk="0">
                <a:moveTo>
                  <a:pt x="16922" y="0"/>
                </a:moveTo>
                <a:cubicBezTo>
                  <a:pt x="16818" y="868"/>
                  <a:pt x="16026" y="5599"/>
                  <a:pt x="11103" y="6890"/>
                </a:cubicBezTo>
                <a:cubicBezTo>
                  <a:pt x="10104" y="7148"/>
                  <a:pt x="8956" y="7262"/>
                  <a:pt x="7602" y="7190"/>
                </a:cubicBezTo>
                <a:cubicBezTo>
                  <a:pt x="5571" y="7066"/>
                  <a:pt x="3929" y="7500"/>
                  <a:pt x="2690" y="8264"/>
                </a:cubicBezTo>
                <a:cubicBezTo>
                  <a:pt x="-1373" y="10785"/>
                  <a:pt x="-948" y="16921"/>
                  <a:pt x="4744" y="18956"/>
                </a:cubicBezTo>
                <a:cubicBezTo>
                  <a:pt x="12159" y="21600"/>
                  <a:pt x="13788" y="14534"/>
                  <a:pt x="20227" y="14100"/>
                </a:cubicBezTo>
                <a:cubicBezTo>
                  <a:pt x="20227" y="0"/>
                  <a:pt x="20227" y="0"/>
                  <a:pt x="20227" y="0"/>
                </a:cubicBezTo>
                <a:lnTo>
                  <a:pt x="16922" y="0"/>
                </a:ln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5" name="Freeform 5"/>
          <p:cNvSpPr/>
          <p:nvPr/>
        </p:nvSpPr>
        <p:spPr>
          <a:xfrm rot="13460578">
            <a:off x="10046516" y="2995113"/>
            <a:ext cx="1440383" cy="30128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340" extrusionOk="0">
                <a:moveTo>
                  <a:pt x="5026" y="16277"/>
                </a:moveTo>
                <a:cubicBezTo>
                  <a:pt x="4483" y="15013"/>
                  <a:pt x="2445" y="14319"/>
                  <a:pt x="1358" y="13182"/>
                </a:cubicBezTo>
                <a:cubicBezTo>
                  <a:pt x="272" y="12171"/>
                  <a:pt x="0" y="11034"/>
                  <a:pt x="0" y="9898"/>
                </a:cubicBezTo>
                <a:cubicBezTo>
                  <a:pt x="136" y="7750"/>
                  <a:pt x="1902" y="5477"/>
                  <a:pt x="4891" y="3834"/>
                </a:cubicBezTo>
                <a:cubicBezTo>
                  <a:pt x="7200" y="2508"/>
                  <a:pt x="12091" y="-1155"/>
                  <a:pt x="16709" y="361"/>
                </a:cubicBezTo>
                <a:cubicBezTo>
                  <a:pt x="18340" y="866"/>
                  <a:pt x="19019" y="1813"/>
                  <a:pt x="19019" y="2698"/>
                </a:cubicBezTo>
                <a:cubicBezTo>
                  <a:pt x="19019" y="3582"/>
                  <a:pt x="18475" y="4403"/>
                  <a:pt x="18068" y="5287"/>
                </a:cubicBezTo>
                <a:cubicBezTo>
                  <a:pt x="17525" y="6108"/>
                  <a:pt x="16981" y="6992"/>
                  <a:pt x="17117" y="7877"/>
                </a:cubicBezTo>
                <a:cubicBezTo>
                  <a:pt x="17253" y="8824"/>
                  <a:pt x="18204" y="9708"/>
                  <a:pt x="19019" y="10592"/>
                </a:cubicBezTo>
                <a:cubicBezTo>
                  <a:pt x="21600" y="13308"/>
                  <a:pt x="21057" y="16466"/>
                  <a:pt x="16845" y="18740"/>
                </a:cubicBezTo>
                <a:cubicBezTo>
                  <a:pt x="15351" y="19498"/>
                  <a:pt x="13449" y="20129"/>
                  <a:pt x="11275" y="20319"/>
                </a:cubicBezTo>
                <a:cubicBezTo>
                  <a:pt x="9238" y="20445"/>
                  <a:pt x="6792" y="20003"/>
                  <a:pt x="5842" y="19119"/>
                </a:cubicBezTo>
                <a:cubicBezTo>
                  <a:pt x="4891" y="18234"/>
                  <a:pt x="5434" y="17224"/>
                  <a:pt x="5026" y="16277"/>
                </a:cubicBezTo>
                <a:cubicBezTo>
                  <a:pt x="5026" y="16277"/>
                  <a:pt x="5026" y="16277"/>
                  <a:pt x="5026" y="16277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6" name="Oval 9"/>
          <p:cNvSpPr/>
          <p:nvPr/>
        </p:nvSpPr>
        <p:spPr>
          <a:xfrm>
            <a:off x="8746690" y="1456005"/>
            <a:ext cx="1405099" cy="1390612"/>
          </a:xfrm>
          <a:prstGeom prst="ellipse">
            <a:avLst/>
          </a:pr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7" name="Imagem 32" descr="Imagem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460" y="6320630"/>
            <a:ext cx="1214908" cy="28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m 33" descr="Imagem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" y="6317682"/>
            <a:ext cx="1359011" cy="27128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0B4697"/>
                </a:solidFill>
              </a:defRPr>
            </a:lvl1pPr>
            <a:lvl2pPr marL="1219200" indent="-762000">
              <a:defRPr sz="8000">
                <a:solidFill>
                  <a:srgbClr val="0B4697"/>
                </a:solidFill>
              </a:defRPr>
            </a:lvl2pPr>
            <a:lvl3pPr marL="1828800" indent="-914400">
              <a:defRPr sz="8000">
                <a:solidFill>
                  <a:srgbClr val="0B4697"/>
                </a:solidFill>
              </a:defRPr>
            </a:lvl3pPr>
            <a:lvl4pPr marL="2387600" indent="-1016000">
              <a:defRPr sz="8000">
                <a:solidFill>
                  <a:srgbClr val="0B4697"/>
                </a:solidFill>
              </a:defRPr>
            </a:lvl4pPr>
            <a:lvl5pPr marL="2844800" indent="-1016000">
              <a:defRPr sz="8000">
                <a:solidFill>
                  <a:srgbClr val="0B4697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77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Freeform 12"/>
          <p:cNvSpPr/>
          <p:nvPr/>
        </p:nvSpPr>
        <p:spPr>
          <a:xfrm rot="3941021">
            <a:off x="10362771" y="2300200"/>
            <a:ext cx="1914521" cy="1152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1" h="20842" extrusionOk="0">
                <a:moveTo>
                  <a:pt x="4328" y="18300"/>
                </a:moveTo>
                <a:cubicBezTo>
                  <a:pt x="6495" y="19340"/>
                  <a:pt x="8453" y="17838"/>
                  <a:pt x="10620" y="18069"/>
                </a:cubicBezTo>
                <a:cubicBezTo>
                  <a:pt x="12088" y="18300"/>
                  <a:pt x="13206" y="19802"/>
                  <a:pt x="14464" y="20495"/>
                </a:cubicBezTo>
                <a:cubicBezTo>
                  <a:pt x="15862" y="21188"/>
                  <a:pt x="17400" y="20841"/>
                  <a:pt x="18588" y="19455"/>
                </a:cubicBezTo>
                <a:cubicBezTo>
                  <a:pt x="20825" y="16914"/>
                  <a:pt x="21105" y="11485"/>
                  <a:pt x="20266" y="7558"/>
                </a:cubicBezTo>
                <a:cubicBezTo>
                  <a:pt x="19637" y="4670"/>
                  <a:pt x="18309" y="2360"/>
                  <a:pt x="16701" y="974"/>
                </a:cubicBezTo>
                <a:cubicBezTo>
                  <a:pt x="15373" y="-65"/>
                  <a:pt x="13835" y="-412"/>
                  <a:pt x="12507" y="628"/>
                </a:cubicBezTo>
                <a:cubicBezTo>
                  <a:pt x="11109" y="1667"/>
                  <a:pt x="10200" y="4208"/>
                  <a:pt x="8662" y="4555"/>
                </a:cubicBezTo>
                <a:cubicBezTo>
                  <a:pt x="7893" y="4786"/>
                  <a:pt x="7124" y="4439"/>
                  <a:pt x="6425" y="4093"/>
                </a:cubicBezTo>
                <a:cubicBezTo>
                  <a:pt x="5167" y="3400"/>
                  <a:pt x="3629" y="2245"/>
                  <a:pt x="2371" y="3053"/>
                </a:cubicBezTo>
                <a:cubicBezTo>
                  <a:pt x="64" y="4555"/>
                  <a:pt x="-495" y="9291"/>
                  <a:pt x="414" y="12756"/>
                </a:cubicBezTo>
                <a:cubicBezTo>
                  <a:pt x="1113" y="15297"/>
                  <a:pt x="2511" y="17261"/>
                  <a:pt x="4049" y="18185"/>
                </a:cubicBezTo>
                <a:cubicBezTo>
                  <a:pt x="4119" y="18185"/>
                  <a:pt x="4258" y="18300"/>
                  <a:pt x="4328" y="18300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Forma Livre 61"/>
          <p:cNvSpPr/>
          <p:nvPr/>
        </p:nvSpPr>
        <p:spPr>
          <a:xfrm rot="18742061">
            <a:off x="10021469" y="-948783"/>
            <a:ext cx="2488735" cy="3775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2" h="21600" extrusionOk="0">
                <a:moveTo>
                  <a:pt x="8740" y="872"/>
                </a:moveTo>
                <a:cubicBezTo>
                  <a:pt x="9089" y="1149"/>
                  <a:pt x="9371" y="1471"/>
                  <a:pt x="9576" y="1811"/>
                </a:cubicBezTo>
                <a:cubicBezTo>
                  <a:pt x="10032" y="2716"/>
                  <a:pt x="10123" y="3682"/>
                  <a:pt x="10214" y="4587"/>
                </a:cubicBezTo>
                <a:cubicBezTo>
                  <a:pt x="10396" y="5493"/>
                  <a:pt x="10670" y="6458"/>
                  <a:pt x="11490" y="7183"/>
                </a:cubicBezTo>
                <a:cubicBezTo>
                  <a:pt x="12493" y="8148"/>
                  <a:pt x="14042" y="8692"/>
                  <a:pt x="15683" y="9114"/>
                </a:cubicBezTo>
                <a:cubicBezTo>
                  <a:pt x="17232" y="9537"/>
                  <a:pt x="18872" y="9959"/>
                  <a:pt x="20240" y="10683"/>
                </a:cubicBezTo>
                <a:cubicBezTo>
                  <a:pt x="20559" y="10865"/>
                  <a:pt x="20849" y="11080"/>
                  <a:pt x="21095" y="11316"/>
                </a:cubicBezTo>
                <a:lnTo>
                  <a:pt x="21242" y="11478"/>
                </a:lnTo>
                <a:lnTo>
                  <a:pt x="4688" y="21600"/>
                </a:lnTo>
                <a:lnTo>
                  <a:pt x="3675" y="21563"/>
                </a:lnTo>
                <a:cubicBezTo>
                  <a:pt x="2991" y="21503"/>
                  <a:pt x="2331" y="21367"/>
                  <a:pt x="1738" y="21126"/>
                </a:cubicBezTo>
                <a:cubicBezTo>
                  <a:pt x="-176" y="20281"/>
                  <a:pt x="-358" y="18409"/>
                  <a:pt x="462" y="17021"/>
                </a:cubicBezTo>
                <a:cubicBezTo>
                  <a:pt x="1191" y="15573"/>
                  <a:pt x="2650" y="14365"/>
                  <a:pt x="3652" y="13037"/>
                </a:cubicBezTo>
                <a:cubicBezTo>
                  <a:pt x="5019" y="10925"/>
                  <a:pt x="5019" y="8390"/>
                  <a:pt x="3652" y="6338"/>
                </a:cubicBezTo>
                <a:cubicBezTo>
                  <a:pt x="2832" y="4949"/>
                  <a:pt x="1374" y="3622"/>
                  <a:pt x="1920" y="2233"/>
                </a:cubicBezTo>
                <a:cubicBezTo>
                  <a:pt x="2194" y="1268"/>
                  <a:pt x="3470" y="543"/>
                  <a:pt x="4837" y="181"/>
                </a:cubicBezTo>
                <a:cubicBezTo>
                  <a:pt x="5384" y="60"/>
                  <a:pt x="5931" y="0"/>
                  <a:pt x="6477" y="0"/>
                </a:cubicBezTo>
                <a:cubicBezTo>
                  <a:pt x="7389" y="75"/>
                  <a:pt x="8158" y="410"/>
                  <a:pt x="8740" y="872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Oval 9"/>
          <p:cNvSpPr/>
          <p:nvPr/>
        </p:nvSpPr>
        <p:spPr>
          <a:xfrm>
            <a:off x="1770122" y="500432"/>
            <a:ext cx="589173" cy="583099"/>
          </a:xfrm>
          <a:prstGeom prst="ellipse">
            <a:avLst/>
          </a:pr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1" name="Freeform 33"/>
          <p:cNvSpPr/>
          <p:nvPr/>
        </p:nvSpPr>
        <p:spPr>
          <a:xfrm>
            <a:off x="1631883" y="1165180"/>
            <a:ext cx="170048" cy="171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21600" extrusionOk="0">
                <a:moveTo>
                  <a:pt x="14108" y="19059"/>
                </a:moveTo>
                <a:cubicBezTo>
                  <a:pt x="16381" y="17788"/>
                  <a:pt x="17518" y="16518"/>
                  <a:pt x="18655" y="12706"/>
                </a:cubicBezTo>
                <a:cubicBezTo>
                  <a:pt x="19792" y="10165"/>
                  <a:pt x="17518" y="6353"/>
                  <a:pt x="16381" y="3812"/>
                </a:cubicBezTo>
                <a:cubicBezTo>
                  <a:pt x="14108" y="0"/>
                  <a:pt x="9560" y="0"/>
                  <a:pt x="6150" y="0"/>
                </a:cubicBezTo>
                <a:cubicBezTo>
                  <a:pt x="466" y="2541"/>
                  <a:pt x="-1808" y="11435"/>
                  <a:pt x="1603" y="16518"/>
                </a:cubicBezTo>
                <a:cubicBezTo>
                  <a:pt x="2739" y="20329"/>
                  <a:pt x="6150" y="21600"/>
                  <a:pt x="9560" y="21600"/>
                </a:cubicBezTo>
                <a:cubicBezTo>
                  <a:pt x="10697" y="21600"/>
                  <a:pt x="12971" y="20329"/>
                  <a:pt x="14108" y="19059"/>
                </a:cubicBezTo>
                <a:close/>
              </a:path>
            </a:pathLst>
          </a:custGeom>
          <a:solidFill>
            <a:srgbClr val="BEC0C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Freeform 42"/>
          <p:cNvSpPr/>
          <p:nvPr/>
        </p:nvSpPr>
        <p:spPr>
          <a:xfrm>
            <a:off x="2224673" y="520308"/>
            <a:ext cx="114301" cy="1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7560" y="0"/>
                </a:moveTo>
                <a:cubicBezTo>
                  <a:pt x="-2520" y="0"/>
                  <a:pt x="-2520" y="21600"/>
                  <a:pt x="7560" y="21600"/>
                </a:cubicBezTo>
                <a:cubicBezTo>
                  <a:pt x="19080" y="21600"/>
                  <a:pt x="19080" y="0"/>
                  <a:pt x="7560" y="0"/>
                </a:cubicBezTo>
                <a:close/>
              </a:path>
            </a:pathLst>
          </a:custGeom>
          <a:solidFill>
            <a:srgbClr val="BEC0C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3" name="Forma Livre 84"/>
          <p:cNvSpPr/>
          <p:nvPr/>
        </p:nvSpPr>
        <p:spPr>
          <a:xfrm>
            <a:off x="-287985" y="3580364"/>
            <a:ext cx="2069059" cy="2652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1489" extrusionOk="0">
                <a:moveTo>
                  <a:pt x="0" y="0"/>
                </a:moveTo>
                <a:lnTo>
                  <a:pt x="10" y="1"/>
                </a:lnTo>
                <a:cubicBezTo>
                  <a:pt x="342" y="78"/>
                  <a:pt x="669" y="184"/>
                  <a:pt x="987" y="322"/>
                </a:cubicBezTo>
                <a:cubicBezTo>
                  <a:pt x="4019" y="1636"/>
                  <a:pt x="3296" y="4193"/>
                  <a:pt x="4669" y="6307"/>
                </a:cubicBezTo>
                <a:cubicBezTo>
                  <a:pt x="5644" y="7848"/>
                  <a:pt x="7853" y="8650"/>
                  <a:pt x="9983" y="9113"/>
                </a:cubicBezTo>
                <a:cubicBezTo>
                  <a:pt x="10270" y="9212"/>
                  <a:pt x="10541" y="9243"/>
                  <a:pt x="10812" y="9274"/>
                </a:cubicBezTo>
                <a:cubicBezTo>
                  <a:pt x="13198" y="9700"/>
                  <a:pt x="15791" y="9887"/>
                  <a:pt x="17825" y="11064"/>
                </a:cubicBezTo>
                <a:cubicBezTo>
                  <a:pt x="20548" y="12563"/>
                  <a:pt x="21600" y="15564"/>
                  <a:pt x="21249" y="18207"/>
                </a:cubicBezTo>
                <a:cubicBezTo>
                  <a:pt x="21083" y="19002"/>
                  <a:pt x="20831" y="19808"/>
                  <a:pt x="20277" y="20449"/>
                </a:cubicBezTo>
                <a:cubicBezTo>
                  <a:pt x="19654" y="21169"/>
                  <a:pt x="18611" y="21600"/>
                  <a:pt x="17612" y="21464"/>
                </a:cubicBezTo>
                <a:cubicBezTo>
                  <a:pt x="16071" y="21266"/>
                  <a:pt x="15399" y="19892"/>
                  <a:pt x="14497" y="19041"/>
                </a:cubicBezTo>
                <a:cubicBezTo>
                  <a:pt x="13362" y="17944"/>
                  <a:pt x="11742" y="17407"/>
                  <a:pt x="10046" y="17301"/>
                </a:cubicBezTo>
                <a:cubicBezTo>
                  <a:pt x="8436" y="17183"/>
                  <a:pt x="6788" y="17281"/>
                  <a:pt x="5194" y="17230"/>
                </a:cubicBezTo>
                <a:cubicBezTo>
                  <a:pt x="3501" y="17186"/>
                  <a:pt x="1804" y="16905"/>
                  <a:pt x="204" y="16415"/>
                </a:cubicBezTo>
                <a:lnTo>
                  <a:pt x="0" y="16341"/>
                </a:ln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84" name="Imagem 43" descr="Imagem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460" y="6320630"/>
            <a:ext cx="1214908" cy="28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m 44" descr="Imagem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" y="6317682"/>
            <a:ext cx="1359011" cy="271288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m 38" descr="Imagem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"/>
            <a:ext cx="9107713" cy="686010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Freeform 5"/>
          <p:cNvSpPr/>
          <p:nvPr/>
        </p:nvSpPr>
        <p:spPr>
          <a:xfrm flipH="1">
            <a:off x="0" y="-1"/>
            <a:ext cx="12192001" cy="6886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49" y="19060"/>
                </a:moveTo>
                <a:cubicBezTo>
                  <a:pt x="15069" y="19400"/>
                  <a:pt x="14496" y="19850"/>
                  <a:pt x="13883" y="19860"/>
                </a:cubicBezTo>
                <a:cubicBezTo>
                  <a:pt x="13133" y="19880"/>
                  <a:pt x="12351" y="19110"/>
                  <a:pt x="12227" y="17930"/>
                </a:cubicBezTo>
                <a:cubicBezTo>
                  <a:pt x="12143" y="17150"/>
                  <a:pt x="12345" y="16330"/>
                  <a:pt x="12182" y="15590"/>
                </a:cubicBezTo>
                <a:cubicBezTo>
                  <a:pt x="11915" y="14330"/>
                  <a:pt x="10878" y="14600"/>
                  <a:pt x="10383" y="13710"/>
                </a:cubicBezTo>
                <a:cubicBezTo>
                  <a:pt x="10031" y="13090"/>
                  <a:pt x="10116" y="12140"/>
                  <a:pt x="10279" y="11360"/>
                </a:cubicBezTo>
                <a:cubicBezTo>
                  <a:pt x="10474" y="10450"/>
                  <a:pt x="10761" y="9510"/>
                  <a:pt x="10520" y="8560"/>
                </a:cubicBezTo>
                <a:cubicBezTo>
                  <a:pt x="10298" y="7690"/>
                  <a:pt x="9751" y="7120"/>
                  <a:pt x="9255" y="6650"/>
                </a:cubicBezTo>
                <a:cubicBezTo>
                  <a:pt x="8656" y="6080"/>
                  <a:pt x="7991" y="5490"/>
                  <a:pt x="7750" y="4470"/>
                </a:cubicBezTo>
                <a:cubicBezTo>
                  <a:pt x="7606" y="3880"/>
                  <a:pt x="7632" y="3230"/>
                  <a:pt x="7593" y="2600"/>
                </a:cubicBezTo>
                <a:cubicBezTo>
                  <a:pt x="7528" y="1590"/>
                  <a:pt x="7254" y="790"/>
                  <a:pt x="6941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790"/>
                  <a:pt x="0" y="790"/>
                  <a:pt x="0" y="790"/>
                </a:cubicBezTo>
                <a:cubicBezTo>
                  <a:pt x="0" y="21220"/>
                  <a:pt x="0" y="21220"/>
                  <a:pt x="0" y="21220"/>
                </a:cubicBezTo>
                <a:cubicBezTo>
                  <a:pt x="0" y="21220"/>
                  <a:pt x="0" y="21220"/>
                  <a:pt x="0" y="2123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48" y="21600"/>
                  <a:pt x="248" y="21600"/>
                  <a:pt x="248" y="21600"/>
                </a:cubicBezTo>
                <a:cubicBezTo>
                  <a:pt x="600" y="21600"/>
                  <a:pt x="600" y="21600"/>
                  <a:pt x="60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0961" y="21040"/>
                  <a:pt x="20388" y="20240"/>
                  <a:pt x="19782" y="19630"/>
                </a:cubicBezTo>
                <a:cubicBezTo>
                  <a:pt x="18511" y="18330"/>
                  <a:pt x="17057" y="18240"/>
                  <a:pt x="15649" y="19060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5" name="Freeform 7"/>
          <p:cNvSpPr/>
          <p:nvPr/>
        </p:nvSpPr>
        <p:spPr>
          <a:xfrm rot="2750233">
            <a:off x="9403407" y="-826725"/>
            <a:ext cx="2208281" cy="19749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69" h="20719" extrusionOk="0">
                <a:moveTo>
                  <a:pt x="11580" y="13560"/>
                </a:moveTo>
                <a:cubicBezTo>
                  <a:pt x="12239" y="12060"/>
                  <a:pt x="13196" y="10559"/>
                  <a:pt x="14632" y="10102"/>
                </a:cubicBezTo>
                <a:cubicBezTo>
                  <a:pt x="16606" y="9449"/>
                  <a:pt x="18701" y="10428"/>
                  <a:pt x="20196" y="8405"/>
                </a:cubicBezTo>
                <a:cubicBezTo>
                  <a:pt x="21453" y="6709"/>
                  <a:pt x="21034" y="4229"/>
                  <a:pt x="19957" y="2597"/>
                </a:cubicBezTo>
                <a:cubicBezTo>
                  <a:pt x="18042" y="-339"/>
                  <a:pt x="13675" y="-535"/>
                  <a:pt x="10862" y="770"/>
                </a:cubicBezTo>
                <a:cubicBezTo>
                  <a:pt x="7990" y="2206"/>
                  <a:pt x="5896" y="5273"/>
                  <a:pt x="5238" y="8601"/>
                </a:cubicBezTo>
                <a:cubicBezTo>
                  <a:pt x="4999" y="9776"/>
                  <a:pt x="4879" y="11015"/>
                  <a:pt x="4580" y="12190"/>
                </a:cubicBezTo>
                <a:cubicBezTo>
                  <a:pt x="4281" y="13430"/>
                  <a:pt x="3623" y="14539"/>
                  <a:pt x="2546" y="15192"/>
                </a:cubicBezTo>
                <a:cubicBezTo>
                  <a:pt x="1708" y="15714"/>
                  <a:pt x="451" y="15975"/>
                  <a:pt x="92" y="17084"/>
                </a:cubicBezTo>
                <a:cubicBezTo>
                  <a:pt x="-147" y="17802"/>
                  <a:pt x="92" y="18650"/>
                  <a:pt x="631" y="19238"/>
                </a:cubicBezTo>
                <a:cubicBezTo>
                  <a:pt x="1110" y="19760"/>
                  <a:pt x="1768" y="20086"/>
                  <a:pt x="2426" y="20347"/>
                </a:cubicBezTo>
                <a:cubicBezTo>
                  <a:pt x="4640" y="21065"/>
                  <a:pt x="7332" y="20804"/>
                  <a:pt x="8948" y="19042"/>
                </a:cubicBezTo>
                <a:cubicBezTo>
                  <a:pt x="10204" y="17737"/>
                  <a:pt x="10683" y="15844"/>
                  <a:pt x="11341" y="14148"/>
                </a:cubicBezTo>
                <a:cubicBezTo>
                  <a:pt x="11401" y="13952"/>
                  <a:pt x="11461" y="13756"/>
                  <a:pt x="11580" y="13560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6" name="Freeform 8"/>
          <p:cNvSpPr/>
          <p:nvPr/>
        </p:nvSpPr>
        <p:spPr>
          <a:xfrm rot="15040584" flipH="1">
            <a:off x="2562848" y="4701189"/>
            <a:ext cx="2732930" cy="40178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7" name="Freeform 11"/>
          <p:cNvSpPr/>
          <p:nvPr/>
        </p:nvSpPr>
        <p:spPr>
          <a:xfrm rot="19849481" flipH="1">
            <a:off x="4149661" y="4523446"/>
            <a:ext cx="1912960" cy="1425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605" h="19353" extrusionOk="0">
                <a:moveTo>
                  <a:pt x="1337" y="16359"/>
                </a:moveTo>
                <a:cubicBezTo>
                  <a:pt x="2157" y="17864"/>
                  <a:pt x="3415" y="18918"/>
                  <a:pt x="4946" y="19219"/>
                </a:cubicBezTo>
                <a:cubicBezTo>
                  <a:pt x="5930" y="19445"/>
                  <a:pt x="7899" y="19520"/>
                  <a:pt x="8555" y="18316"/>
                </a:cubicBezTo>
                <a:cubicBezTo>
                  <a:pt x="9047" y="17413"/>
                  <a:pt x="8774" y="16058"/>
                  <a:pt x="8883" y="14854"/>
                </a:cubicBezTo>
                <a:cubicBezTo>
                  <a:pt x="8992" y="14026"/>
                  <a:pt x="9320" y="13198"/>
                  <a:pt x="9812" y="12671"/>
                </a:cubicBezTo>
                <a:cubicBezTo>
                  <a:pt x="11070" y="11392"/>
                  <a:pt x="12929" y="12069"/>
                  <a:pt x="14515" y="11843"/>
                </a:cubicBezTo>
                <a:cubicBezTo>
                  <a:pt x="15773" y="11768"/>
                  <a:pt x="17031" y="10940"/>
                  <a:pt x="17796" y="9586"/>
                </a:cubicBezTo>
                <a:cubicBezTo>
                  <a:pt x="20093" y="5597"/>
                  <a:pt x="17031" y="2210"/>
                  <a:pt x="14406" y="930"/>
                </a:cubicBezTo>
                <a:cubicBezTo>
                  <a:pt x="8664" y="-2080"/>
                  <a:pt x="-1507" y="2285"/>
                  <a:pt x="188" y="12972"/>
                </a:cubicBezTo>
                <a:cubicBezTo>
                  <a:pt x="407" y="14252"/>
                  <a:pt x="790" y="15381"/>
                  <a:pt x="1337" y="16359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8" name="Freeform 10"/>
          <p:cNvSpPr/>
          <p:nvPr/>
        </p:nvSpPr>
        <p:spPr>
          <a:xfrm rot="20178074" flipH="1">
            <a:off x="10417714" y="-277052"/>
            <a:ext cx="2787296" cy="2270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4" h="20871" extrusionOk="0">
                <a:moveTo>
                  <a:pt x="12851" y="1233"/>
                </a:moveTo>
                <a:cubicBezTo>
                  <a:pt x="11436" y="628"/>
                  <a:pt x="10249" y="-361"/>
                  <a:pt x="8559" y="134"/>
                </a:cubicBezTo>
                <a:cubicBezTo>
                  <a:pt x="6915" y="628"/>
                  <a:pt x="5408" y="2222"/>
                  <a:pt x="5043" y="4201"/>
                </a:cubicBezTo>
                <a:cubicBezTo>
                  <a:pt x="4814" y="5355"/>
                  <a:pt x="4906" y="6509"/>
                  <a:pt x="4769" y="7663"/>
                </a:cubicBezTo>
                <a:cubicBezTo>
                  <a:pt x="4632" y="9477"/>
                  <a:pt x="3992" y="11236"/>
                  <a:pt x="2988" y="12610"/>
                </a:cubicBezTo>
                <a:cubicBezTo>
                  <a:pt x="2303" y="13544"/>
                  <a:pt x="1481" y="14314"/>
                  <a:pt x="841" y="15303"/>
                </a:cubicBezTo>
                <a:cubicBezTo>
                  <a:pt x="202" y="16292"/>
                  <a:pt x="-209" y="17612"/>
                  <a:pt x="111" y="18766"/>
                </a:cubicBezTo>
                <a:cubicBezTo>
                  <a:pt x="522" y="20524"/>
                  <a:pt x="2440" y="21239"/>
                  <a:pt x="3855" y="20689"/>
                </a:cubicBezTo>
                <a:cubicBezTo>
                  <a:pt x="5317" y="20140"/>
                  <a:pt x="6413" y="18711"/>
                  <a:pt x="7372" y="17337"/>
                </a:cubicBezTo>
                <a:cubicBezTo>
                  <a:pt x="8376" y="15963"/>
                  <a:pt x="9381" y="14479"/>
                  <a:pt x="10751" y="13764"/>
                </a:cubicBezTo>
                <a:cubicBezTo>
                  <a:pt x="13947" y="12060"/>
                  <a:pt x="17646" y="13544"/>
                  <a:pt x="20021" y="9752"/>
                </a:cubicBezTo>
                <a:cubicBezTo>
                  <a:pt x="21208" y="7938"/>
                  <a:pt x="21391" y="5135"/>
                  <a:pt x="20112" y="3376"/>
                </a:cubicBezTo>
                <a:cubicBezTo>
                  <a:pt x="19473" y="2442"/>
                  <a:pt x="18468" y="1947"/>
                  <a:pt x="17509" y="1673"/>
                </a:cubicBezTo>
                <a:cubicBezTo>
                  <a:pt x="16322" y="1398"/>
                  <a:pt x="15135" y="1673"/>
                  <a:pt x="13947" y="1508"/>
                </a:cubicBezTo>
                <a:cubicBezTo>
                  <a:pt x="13536" y="1453"/>
                  <a:pt x="13171" y="1343"/>
                  <a:pt x="12851" y="1233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9" name="Oval 9"/>
          <p:cNvSpPr/>
          <p:nvPr/>
        </p:nvSpPr>
        <p:spPr>
          <a:xfrm flipH="1">
            <a:off x="7468465" y="5581949"/>
            <a:ext cx="428123" cy="423709"/>
          </a:xfrm>
          <a:prstGeom prst="ellipse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0" name="Texto do Título"/>
          <p:cNvSpPr txBox="1">
            <a:spLocks noGrp="1"/>
          </p:cNvSpPr>
          <p:nvPr>
            <p:ph type="title"/>
          </p:nvPr>
        </p:nvSpPr>
        <p:spPr>
          <a:xfrm>
            <a:off x="7565139" y="2446029"/>
            <a:ext cx="4552797" cy="158327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01" name="Rectangle 30"/>
          <p:cNvSpPr txBox="1"/>
          <p:nvPr/>
        </p:nvSpPr>
        <p:spPr>
          <a:xfrm>
            <a:off x="7565139" y="3947586"/>
            <a:ext cx="392498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Copyright ©2017 MSL Group. All rights reserved. All information contained herein is confidential and proprietary to MSL Group.</a:t>
            </a:r>
          </a:p>
        </p:txBody>
      </p:sp>
      <p:pic>
        <p:nvPicPr>
          <p:cNvPr id="202" name="Imagem 36" descr="Imagem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99" y="5797908"/>
            <a:ext cx="2303730" cy="53725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tângulo Arredondado"/>
          <p:cNvSpPr/>
          <p:nvPr/>
        </p:nvSpPr>
        <p:spPr>
          <a:xfrm rot="18900000">
            <a:off x="-4159358" y="-1717567"/>
            <a:ext cx="14156280" cy="14156280"/>
          </a:xfrm>
          <a:prstGeom prst="roundRect">
            <a:avLst>
              <a:gd name="adj" fmla="val 13230"/>
            </a:avLst>
          </a:prstGeom>
          <a:gradFill>
            <a:gsLst>
              <a:gs pos="0">
                <a:srgbClr val="02C1DF"/>
              </a:gs>
              <a:gs pos="100000">
                <a:srgbClr val="013BE5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1" name="Retângulo Arredondado"/>
          <p:cNvSpPr/>
          <p:nvPr/>
        </p:nvSpPr>
        <p:spPr>
          <a:xfrm rot="18900000">
            <a:off x="-3415632" y="-3021972"/>
            <a:ext cx="12210025" cy="15187083"/>
          </a:xfrm>
          <a:prstGeom prst="roundRect">
            <a:avLst>
              <a:gd name="adj" fmla="val 15339"/>
            </a:avLst>
          </a:prstGeom>
          <a:ln w="254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2" name="Retângulo"/>
          <p:cNvSpPr/>
          <p:nvPr/>
        </p:nvSpPr>
        <p:spPr>
          <a:xfrm>
            <a:off x="-6573" y="6297588"/>
            <a:ext cx="12205146" cy="62179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Retângulo"/>
          <p:cNvSpPr/>
          <p:nvPr/>
        </p:nvSpPr>
        <p:spPr>
          <a:xfrm>
            <a:off x="-3159" y="-42134"/>
            <a:ext cx="601952" cy="69422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4" name="Retângulo"/>
          <p:cNvSpPr/>
          <p:nvPr/>
        </p:nvSpPr>
        <p:spPr>
          <a:xfrm>
            <a:off x="-6573" y="-12365"/>
            <a:ext cx="12205146" cy="62179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Retângulo"/>
          <p:cNvSpPr/>
          <p:nvPr/>
        </p:nvSpPr>
        <p:spPr>
          <a:xfrm>
            <a:off x="11579899" y="-42134"/>
            <a:ext cx="601952" cy="694226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 copia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tângulo Arredondado"/>
          <p:cNvSpPr/>
          <p:nvPr/>
        </p:nvSpPr>
        <p:spPr>
          <a:xfrm rot="18900000">
            <a:off x="1983322" y="-155867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02C1D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4" name="Retângulo Arredondado"/>
          <p:cNvSpPr/>
          <p:nvPr/>
        </p:nvSpPr>
        <p:spPr>
          <a:xfrm rot="18900000">
            <a:off x="2300708" y="-2684786"/>
            <a:ext cx="11495198" cy="11518561"/>
          </a:xfrm>
          <a:prstGeom prst="roundRect">
            <a:avLst>
              <a:gd name="adj" fmla="val 13257"/>
            </a:avLst>
          </a:prstGeom>
          <a:gradFill>
            <a:gsLst>
              <a:gs pos="0">
                <a:srgbClr val="02C1DF"/>
              </a:gs>
              <a:gs pos="100000">
                <a:srgbClr val="013BE5"/>
              </a:gs>
            </a:gsLst>
            <a:lin ang="3095017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5" name="Linha"/>
          <p:cNvSpPr/>
          <p:nvPr/>
        </p:nvSpPr>
        <p:spPr>
          <a:xfrm flipV="1">
            <a:off x="544407" y="-1945843"/>
            <a:ext cx="5088750" cy="5088750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26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6" y="423374"/>
            <a:ext cx="1522295" cy="32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Logotipo MSL Andreoli.gif" descr="Logotipo MSL Andreoli.gif"/>
          <p:cNvPicPr>
            <a:picLocks noChangeAspect="1"/>
          </p:cNvPicPr>
          <p:nvPr/>
        </p:nvPicPr>
        <p:blipFill>
          <a:blip r:embed="rId3" cstate="print">
            <a:alphaModFix amt="699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6" y="6038891"/>
            <a:ext cx="750295" cy="395735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tângulo"/>
          <p:cNvSpPr/>
          <p:nvPr/>
        </p:nvSpPr>
        <p:spPr>
          <a:xfrm>
            <a:off x="1303411" y="7340031"/>
            <a:ext cx="36576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Retângulo"/>
          <p:cNvSpPr/>
          <p:nvPr/>
        </p:nvSpPr>
        <p:spPr>
          <a:xfrm>
            <a:off x="5326119" y="7340031"/>
            <a:ext cx="6284569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 copiar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tângulo Arredondado"/>
          <p:cNvSpPr/>
          <p:nvPr userDrawn="1"/>
        </p:nvSpPr>
        <p:spPr>
          <a:xfrm rot="18900000">
            <a:off x="10303507" y="-1483699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02C1D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5" name="Retângulo Arredondado"/>
          <p:cNvSpPr/>
          <p:nvPr userDrawn="1"/>
        </p:nvSpPr>
        <p:spPr>
          <a:xfrm rot="18900000">
            <a:off x="9567313" y="-73529"/>
            <a:ext cx="6425654" cy="6438714"/>
          </a:xfrm>
          <a:prstGeom prst="roundRect">
            <a:avLst>
              <a:gd name="adj" fmla="val 13257"/>
            </a:avLst>
          </a:prstGeom>
          <a:gradFill>
            <a:gsLst>
              <a:gs pos="0">
                <a:srgbClr val="02C1DF"/>
              </a:gs>
              <a:gs pos="100000">
                <a:srgbClr val="013BE5"/>
              </a:gs>
            </a:gsLst>
            <a:lin ang="3095017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6" name="Linha"/>
          <p:cNvSpPr/>
          <p:nvPr/>
        </p:nvSpPr>
        <p:spPr>
          <a:xfrm flipV="1">
            <a:off x="8864592" y="-1870866"/>
            <a:ext cx="5088749" cy="5088749"/>
          </a:xfrm>
          <a:prstGeom prst="line">
            <a:avLst/>
          </a:prstGeom>
          <a:ln w="25400">
            <a:solidFill>
              <a:srgbClr val="FFFFFF"/>
            </a:solidFill>
            <a:miter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247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6" y="423374"/>
            <a:ext cx="1522295" cy="32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ogotipo MSL Andreoli.gif" descr="Logotipo MSL Andreoli.gif"/>
          <p:cNvPicPr>
            <a:picLocks noChangeAspect="1"/>
          </p:cNvPicPr>
          <p:nvPr userDrawn="1"/>
        </p:nvPicPr>
        <p:blipFill>
          <a:blip r:embed="rId3" cstate="print">
            <a:alphaModFix amt="69938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6" y="6038891"/>
            <a:ext cx="750295" cy="395735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 copiar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tângulo"/>
          <p:cNvSpPr/>
          <p:nvPr/>
        </p:nvSpPr>
        <p:spPr>
          <a:xfrm>
            <a:off x="5326119" y="7245765"/>
            <a:ext cx="6284569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7" name="Retângulo Arredondado"/>
          <p:cNvSpPr/>
          <p:nvPr/>
        </p:nvSpPr>
        <p:spPr>
          <a:xfrm rot="2700000" flipH="1">
            <a:off x="-9372993" y="-2889566"/>
            <a:ext cx="10974476" cy="10801424"/>
          </a:xfrm>
          <a:prstGeom prst="roundRect">
            <a:avLst>
              <a:gd name="adj" fmla="val 9105"/>
            </a:avLst>
          </a:prstGeom>
          <a:ln w="25400">
            <a:solidFill>
              <a:srgbClr val="02C1D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8" name="Retângulo Arredondado"/>
          <p:cNvSpPr/>
          <p:nvPr/>
        </p:nvSpPr>
        <p:spPr>
          <a:xfrm rot="2700000" flipH="1">
            <a:off x="-4087977" y="-1479396"/>
            <a:ext cx="6425654" cy="6438714"/>
          </a:xfrm>
          <a:prstGeom prst="roundRect">
            <a:avLst>
              <a:gd name="adj" fmla="val 13257"/>
            </a:avLst>
          </a:prstGeom>
          <a:gradFill>
            <a:gsLst>
              <a:gs pos="0">
                <a:srgbClr val="02C1DF"/>
              </a:gs>
              <a:gs pos="100000">
                <a:srgbClr val="013BE5"/>
              </a:gs>
            </a:gsLst>
            <a:lin ang="3095017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9" name="Retângulo"/>
          <p:cNvSpPr/>
          <p:nvPr/>
        </p:nvSpPr>
        <p:spPr>
          <a:xfrm>
            <a:off x="1303411" y="7245765"/>
            <a:ext cx="36576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lide de Título copiar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ângulo"/>
          <p:cNvSpPr/>
          <p:nvPr/>
        </p:nvSpPr>
        <p:spPr>
          <a:xfrm>
            <a:off x="5326119" y="7245765"/>
            <a:ext cx="6284569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8" name="Retângulo Arredondado"/>
          <p:cNvSpPr/>
          <p:nvPr/>
        </p:nvSpPr>
        <p:spPr>
          <a:xfrm rot="2700000" flipH="1">
            <a:off x="-11005965" y="-3265294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02C1D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9" name="Retângulo Arredondado"/>
          <p:cNvSpPr/>
          <p:nvPr/>
        </p:nvSpPr>
        <p:spPr>
          <a:xfrm rot="2700000" flipH="1">
            <a:off x="-5720949" y="-1855124"/>
            <a:ext cx="6425654" cy="6438714"/>
          </a:xfrm>
          <a:prstGeom prst="roundRect">
            <a:avLst>
              <a:gd name="adj" fmla="val 13257"/>
            </a:avLst>
          </a:prstGeom>
          <a:gradFill>
            <a:gsLst>
              <a:gs pos="0">
                <a:srgbClr val="02C1DF"/>
              </a:gs>
              <a:gs pos="100000">
                <a:srgbClr val="013BE5"/>
              </a:gs>
            </a:gsLst>
            <a:lin ang="3095017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0" name="Retângulo"/>
          <p:cNvSpPr/>
          <p:nvPr/>
        </p:nvSpPr>
        <p:spPr>
          <a:xfrm>
            <a:off x="1303411" y="7245765"/>
            <a:ext cx="3657601" cy="1270001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No Foo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m" descr="Imagem">
            <a:extLst>
              <a:ext uri="{FF2B5EF4-FFF2-40B4-BE49-F238E27FC236}">
                <a16:creationId xmlns:a16="http://schemas.microsoft.com/office/drawing/2014/main" id="{77BD1032-B493-62B1-2FA3-9585BC8B9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ângulo Arredondado">
            <a:extLst>
              <a:ext uri="{FF2B5EF4-FFF2-40B4-BE49-F238E27FC236}">
                <a16:creationId xmlns:a16="http://schemas.microsoft.com/office/drawing/2014/main" id="{1CCB3C28-B7D8-38D1-CF7A-94D85D934144}"/>
              </a:ext>
            </a:extLst>
          </p:cNvPr>
          <p:cNvSpPr/>
          <p:nvPr userDrawn="1"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92" descr="Imagem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17548" y="3904"/>
            <a:ext cx="10874452" cy="68501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Freeform 5"/>
          <p:cNvSpPr/>
          <p:nvPr/>
        </p:nvSpPr>
        <p:spPr>
          <a:xfrm>
            <a:off x="-1" y="-1"/>
            <a:ext cx="861079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8" h="21600" extrusionOk="0">
                <a:moveTo>
                  <a:pt x="11155" y="18940"/>
                </a:moveTo>
                <a:cubicBezTo>
                  <a:pt x="11720" y="18940"/>
                  <a:pt x="12366" y="19050"/>
                  <a:pt x="12764" y="18560"/>
                </a:cubicBezTo>
                <a:cubicBezTo>
                  <a:pt x="13131" y="18110"/>
                  <a:pt x="13115" y="17390"/>
                  <a:pt x="13107" y="16750"/>
                </a:cubicBezTo>
                <a:cubicBezTo>
                  <a:pt x="13083" y="15730"/>
                  <a:pt x="13537" y="14880"/>
                  <a:pt x="14413" y="14820"/>
                </a:cubicBezTo>
                <a:cubicBezTo>
                  <a:pt x="15059" y="14770"/>
                  <a:pt x="15680" y="15140"/>
                  <a:pt x="16278" y="15470"/>
                </a:cubicBezTo>
                <a:cubicBezTo>
                  <a:pt x="17098" y="15930"/>
                  <a:pt x="17967" y="16320"/>
                  <a:pt x="18867" y="16310"/>
                </a:cubicBezTo>
                <a:cubicBezTo>
                  <a:pt x="19767" y="16290"/>
                  <a:pt x="20708" y="15770"/>
                  <a:pt x="21138" y="14780"/>
                </a:cubicBezTo>
                <a:cubicBezTo>
                  <a:pt x="21600" y="13720"/>
                  <a:pt x="21249" y="12640"/>
                  <a:pt x="20572" y="11930"/>
                </a:cubicBezTo>
                <a:cubicBezTo>
                  <a:pt x="19823" y="11140"/>
                  <a:pt x="18835" y="11140"/>
                  <a:pt x="18039" y="10480"/>
                </a:cubicBezTo>
                <a:cubicBezTo>
                  <a:pt x="15792" y="8610"/>
                  <a:pt x="18732" y="4550"/>
                  <a:pt x="16668" y="2700"/>
                </a:cubicBezTo>
                <a:cubicBezTo>
                  <a:pt x="16047" y="2150"/>
                  <a:pt x="15242" y="2010"/>
                  <a:pt x="14485" y="2040"/>
                </a:cubicBezTo>
                <a:cubicBezTo>
                  <a:pt x="13720" y="2070"/>
                  <a:pt x="12963" y="2240"/>
                  <a:pt x="12206" y="2220"/>
                </a:cubicBezTo>
                <a:cubicBezTo>
                  <a:pt x="11441" y="2200"/>
                  <a:pt x="10645" y="1970"/>
                  <a:pt x="10095" y="1310"/>
                </a:cubicBezTo>
                <a:cubicBezTo>
                  <a:pt x="9784" y="940"/>
                  <a:pt x="9577" y="460"/>
                  <a:pt x="93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7442" y="21600"/>
                  <a:pt x="7442" y="21600"/>
                  <a:pt x="7442" y="21600"/>
                </a:cubicBezTo>
                <a:cubicBezTo>
                  <a:pt x="8215" y="20010"/>
                  <a:pt x="9665" y="18930"/>
                  <a:pt x="11155" y="18940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52AF3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8" name="Freeform 8"/>
          <p:cNvSpPr/>
          <p:nvPr/>
        </p:nvSpPr>
        <p:spPr>
          <a:xfrm rot="7200000">
            <a:off x="-314743" y="-1340399"/>
            <a:ext cx="1938669" cy="285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9" name="Freeform 6"/>
          <p:cNvSpPr/>
          <p:nvPr/>
        </p:nvSpPr>
        <p:spPr>
          <a:xfrm rot="12631356">
            <a:off x="430704" y="-121001"/>
            <a:ext cx="1826732" cy="1245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0" name="Oval 9"/>
          <p:cNvSpPr/>
          <p:nvPr/>
        </p:nvSpPr>
        <p:spPr>
          <a:xfrm>
            <a:off x="5886208" y="1278274"/>
            <a:ext cx="868147" cy="859194"/>
          </a:xfrm>
          <a:prstGeom prst="ellipse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1" name="Freeform 10"/>
          <p:cNvSpPr/>
          <p:nvPr/>
        </p:nvSpPr>
        <p:spPr>
          <a:xfrm>
            <a:off x="2418414" y="5393535"/>
            <a:ext cx="3039611" cy="2475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4" h="20871" extrusionOk="0">
                <a:moveTo>
                  <a:pt x="12851" y="1233"/>
                </a:moveTo>
                <a:cubicBezTo>
                  <a:pt x="11436" y="628"/>
                  <a:pt x="10249" y="-361"/>
                  <a:pt x="8559" y="134"/>
                </a:cubicBezTo>
                <a:cubicBezTo>
                  <a:pt x="6915" y="628"/>
                  <a:pt x="5408" y="2222"/>
                  <a:pt x="5043" y="4201"/>
                </a:cubicBezTo>
                <a:cubicBezTo>
                  <a:pt x="4814" y="5355"/>
                  <a:pt x="4906" y="6509"/>
                  <a:pt x="4769" y="7663"/>
                </a:cubicBezTo>
                <a:cubicBezTo>
                  <a:pt x="4632" y="9477"/>
                  <a:pt x="3992" y="11236"/>
                  <a:pt x="2988" y="12610"/>
                </a:cubicBezTo>
                <a:cubicBezTo>
                  <a:pt x="2303" y="13544"/>
                  <a:pt x="1481" y="14314"/>
                  <a:pt x="841" y="15303"/>
                </a:cubicBezTo>
                <a:cubicBezTo>
                  <a:pt x="202" y="16292"/>
                  <a:pt x="-209" y="17612"/>
                  <a:pt x="111" y="18766"/>
                </a:cubicBezTo>
                <a:cubicBezTo>
                  <a:pt x="522" y="20524"/>
                  <a:pt x="2440" y="21239"/>
                  <a:pt x="3855" y="20689"/>
                </a:cubicBezTo>
                <a:cubicBezTo>
                  <a:pt x="5317" y="20140"/>
                  <a:pt x="6413" y="18711"/>
                  <a:pt x="7372" y="17337"/>
                </a:cubicBezTo>
                <a:cubicBezTo>
                  <a:pt x="8376" y="15963"/>
                  <a:pt x="9381" y="14479"/>
                  <a:pt x="10751" y="13764"/>
                </a:cubicBezTo>
                <a:cubicBezTo>
                  <a:pt x="13947" y="12060"/>
                  <a:pt x="17646" y="13544"/>
                  <a:pt x="20021" y="9752"/>
                </a:cubicBezTo>
                <a:cubicBezTo>
                  <a:pt x="21208" y="7938"/>
                  <a:pt x="21391" y="5135"/>
                  <a:pt x="20112" y="3376"/>
                </a:cubicBezTo>
                <a:cubicBezTo>
                  <a:pt x="19473" y="2442"/>
                  <a:pt x="18468" y="1947"/>
                  <a:pt x="17509" y="1673"/>
                </a:cubicBezTo>
                <a:cubicBezTo>
                  <a:pt x="16322" y="1398"/>
                  <a:pt x="15135" y="1673"/>
                  <a:pt x="13947" y="1508"/>
                </a:cubicBezTo>
                <a:cubicBezTo>
                  <a:pt x="13536" y="1453"/>
                  <a:pt x="13171" y="1343"/>
                  <a:pt x="12851" y="1233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42" name="Imagem 78" descr="Imagem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91" y="5797908"/>
            <a:ext cx="2303730" cy="53725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Texto do Título"/>
          <p:cNvSpPr txBox="1">
            <a:spLocks noGrp="1"/>
          </p:cNvSpPr>
          <p:nvPr>
            <p:ph type="title"/>
          </p:nvPr>
        </p:nvSpPr>
        <p:spPr>
          <a:xfrm>
            <a:off x="385661" y="2355014"/>
            <a:ext cx="4288889" cy="15832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4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95310" y="3938292"/>
            <a:ext cx="3985746" cy="57793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6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4572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9144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13716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18288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Divider_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2" descr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"/>
            <a:ext cx="9107713" cy="686010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Freeform 5"/>
          <p:cNvSpPr/>
          <p:nvPr/>
        </p:nvSpPr>
        <p:spPr>
          <a:xfrm flipH="1">
            <a:off x="3580633" y="-1"/>
            <a:ext cx="861079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48" h="21600" extrusionOk="0">
                <a:moveTo>
                  <a:pt x="11155" y="18940"/>
                </a:moveTo>
                <a:cubicBezTo>
                  <a:pt x="11720" y="18940"/>
                  <a:pt x="12366" y="19050"/>
                  <a:pt x="12764" y="18560"/>
                </a:cubicBezTo>
                <a:cubicBezTo>
                  <a:pt x="13131" y="18110"/>
                  <a:pt x="13115" y="17390"/>
                  <a:pt x="13107" y="16750"/>
                </a:cubicBezTo>
                <a:cubicBezTo>
                  <a:pt x="13083" y="15730"/>
                  <a:pt x="13537" y="14880"/>
                  <a:pt x="14413" y="14820"/>
                </a:cubicBezTo>
                <a:cubicBezTo>
                  <a:pt x="15059" y="14770"/>
                  <a:pt x="15680" y="15140"/>
                  <a:pt x="16278" y="15470"/>
                </a:cubicBezTo>
                <a:cubicBezTo>
                  <a:pt x="17098" y="15930"/>
                  <a:pt x="17967" y="16320"/>
                  <a:pt x="18867" y="16310"/>
                </a:cubicBezTo>
                <a:cubicBezTo>
                  <a:pt x="19767" y="16290"/>
                  <a:pt x="20708" y="15770"/>
                  <a:pt x="21138" y="14780"/>
                </a:cubicBezTo>
                <a:cubicBezTo>
                  <a:pt x="21600" y="13720"/>
                  <a:pt x="21249" y="12640"/>
                  <a:pt x="20572" y="11930"/>
                </a:cubicBezTo>
                <a:cubicBezTo>
                  <a:pt x="19823" y="11140"/>
                  <a:pt x="18835" y="11140"/>
                  <a:pt x="18039" y="10480"/>
                </a:cubicBezTo>
                <a:cubicBezTo>
                  <a:pt x="15792" y="8610"/>
                  <a:pt x="18732" y="4550"/>
                  <a:pt x="16668" y="2700"/>
                </a:cubicBezTo>
                <a:cubicBezTo>
                  <a:pt x="16047" y="2150"/>
                  <a:pt x="15242" y="2010"/>
                  <a:pt x="14485" y="2040"/>
                </a:cubicBezTo>
                <a:cubicBezTo>
                  <a:pt x="13720" y="2070"/>
                  <a:pt x="12963" y="2240"/>
                  <a:pt x="12206" y="2220"/>
                </a:cubicBezTo>
                <a:cubicBezTo>
                  <a:pt x="11441" y="2200"/>
                  <a:pt x="10645" y="1970"/>
                  <a:pt x="10095" y="1310"/>
                </a:cubicBezTo>
                <a:cubicBezTo>
                  <a:pt x="9784" y="940"/>
                  <a:pt x="9577" y="460"/>
                  <a:pt x="93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7442" y="21600"/>
                  <a:pt x="7442" y="21600"/>
                  <a:pt x="7442" y="21600"/>
                </a:cubicBezTo>
                <a:cubicBezTo>
                  <a:pt x="8215" y="20010"/>
                  <a:pt x="9665" y="18930"/>
                  <a:pt x="11155" y="18940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solidFill>
                  <a:srgbClr val="52AF3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4" name="Freeform 8"/>
          <p:cNvSpPr/>
          <p:nvPr/>
        </p:nvSpPr>
        <p:spPr>
          <a:xfrm rot="14400000" flipH="1">
            <a:off x="10567498" y="-1340399"/>
            <a:ext cx="1938669" cy="28501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5" name="Freeform 6"/>
          <p:cNvSpPr/>
          <p:nvPr/>
        </p:nvSpPr>
        <p:spPr>
          <a:xfrm rot="8968644" flipH="1">
            <a:off x="9933988" y="-121001"/>
            <a:ext cx="1826732" cy="1245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6" name="Oval 9"/>
          <p:cNvSpPr/>
          <p:nvPr/>
        </p:nvSpPr>
        <p:spPr>
          <a:xfrm flipH="1">
            <a:off x="5437068" y="1278274"/>
            <a:ext cx="868147" cy="859194"/>
          </a:xfrm>
          <a:prstGeom prst="ellipse">
            <a:avLst/>
          </a:pr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7" name="Retângulo 96"/>
          <p:cNvSpPr/>
          <p:nvPr/>
        </p:nvSpPr>
        <p:spPr>
          <a:xfrm>
            <a:off x="8349685" y="5521569"/>
            <a:ext cx="972590" cy="1336431"/>
          </a:xfrm>
          <a:prstGeom prst="rect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58" name="Imagem 54" descr="Imagem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699" y="5797908"/>
            <a:ext cx="2303730" cy="53725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Freeform 10"/>
          <p:cNvSpPr/>
          <p:nvPr/>
        </p:nvSpPr>
        <p:spPr>
          <a:xfrm flipH="1">
            <a:off x="6193565" y="5393535"/>
            <a:ext cx="3039611" cy="2475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4" h="20871" extrusionOk="0">
                <a:moveTo>
                  <a:pt x="12851" y="1233"/>
                </a:moveTo>
                <a:cubicBezTo>
                  <a:pt x="11436" y="628"/>
                  <a:pt x="10249" y="-361"/>
                  <a:pt x="8559" y="134"/>
                </a:cubicBezTo>
                <a:cubicBezTo>
                  <a:pt x="6915" y="628"/>
                  <a:pt x="5408" y="2222"/>
                  <a:pt x="5043" y="4201"/>
                </a:cubicBezTo>
                <a:cubicBezTo>
                  <a:pt x="4814" y="5355"/>
                  <a:pt x="4906" y="6509"/>
                  <a:pt x="4769" y="7663"/>
                </a:cubicBezTo>
                <a:cubicBezTo>
                  <a:pt x="4632" y="9477"/>
                  <a:pt x="3992" y="11236"/>
                  <a:pt x="2988" y="12610"/>
                </a:cubicBezTo>
                <a:cubicBezTo>
                  <a:pt x="2303" y="13544"/>
                  <a:pt x="1481" y="14314"/>
                  <a:pt x="841" y="15303"/>
                </a:cubicBezTo>
                <a:cubicBezTo>
                  <a:pt x="202" y="16292"/>
                  <a:pt x="-209" y="17612"/>
                  <a:pt x="111" y="18766"/>
                </a:cubicBezTo>
                <a:cubicBezTo>
                  <a:pt x="522" y="20524"/>
                  <a:pt x="2440" y="21239"/>
                  <a:pt x="3855" y="20689"/>
                </a:cubicBezTo>
                <a:cubicBezTo>
                  <a:pt x="5317" y="20140"/>
                  <a:pt x="6413" y="18711"/>
                  <a:pt x="7372" y="17337"/>
                </a:cubicBezTo>
                <a:cubicBezTo>
                  <a:pt x="8376" y="15963"/>
                  <a:pt x="9381" y="14479"/>
                  <a:pt x="10751" y="13764"/>
                </a:cubicBezTo>
                <a:cubicBezTo>
                  <a:pt x="13947" y="12060"/>
                  <a:pt x="17646" y="13544"/>
                  <a:pt x="20021" y="9752"/>
                </a:cubicBezTo>
                <a:cubicBezTo>
                  <a:pt x="21208" y="7938"/>
                  <a:pt x="21391" y="5135"/>
                  <a:pt x="20112" y="3376"/>
                </a:cubicBezTo>
                <a:cubicBezTo>
                  <a:pt x="19473" y="2442"/>
                  <a:pt x="18468" y="1947"/>
                  <a:pt x="17509" y="1673"/>
                </a:cubicBezTo>
                <a:cubicBezTo>
                  <a:pt x="16322" y="1398"/>
                  <a:pt x="15135" y="1673"/>
                  <a:pt x="13947" y="1508"/>
                </a:cubicBezTo>
                <a:cubicBezTo>
                  <a:pt x="13536" y="1453"/>
                  <a:pt x="13171" y="1343"/>
                  <a:pt x="12851" y="1233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xfrm>
            <a:off x="7486447" y="2355014"/>
            <a:ext cx="4272566" cy="158327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8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61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7496095" y="3938292"/>
            <a:ext cx="3985746" cy="577932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6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4572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9144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13716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1828800" algn="l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"/>
          <p:cNvSpPr/>
          <p:nvPr/>
        </p:nvSpPr>
        <p:spPr>
          <a:xfrm rot="2358446" flipH="1">
            <a:off x="9745618" y="-219584"/>
            <a:ext cx="2446854" cy="1668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0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9327609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7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1557337"/>
            <a:ext cx="8447738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2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3" name="Freeform 8"/>
          <p:cNvSpPr/>
          <p:nvPr/>
        </p:nvSpPr>
        <p:spPr>
          <a:xfrm rot="409508">
            <a:off x="11286475" y="-116402"/>
            <a:ext cx="3018908" cy="44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4" name="Oval 9"/>
          <p:cNvSpPr/>
          <p:nvPr/>
        </p:nvSpPr>
        <p:spPr>
          <a:xfrm>
            <a:off x="11215461" y="4603432"/>
            <a:ext cx="469067" cy="464231"/>
          </a:xfrm>
          <a:prstGeom prst="ellipse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75" name="Imagem 33" descr="Imagem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47" y="6314787"/>
            <a:ext cx="1214908" cy="28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" y="6307821"/>
            <a:ext cx="1359011" cy="281149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Layout Personalizado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m 2" descr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73117" y="0"/>
            <a:ext cx="9243557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7" name="Group 4"/>
          <p:cNvGrpSpPr/>
          <p:nvPr/>
        </p:nvGrpSpPr>
        <p:grpSpPr>
          <a:xfrm>
            <a:off x="-1" y="0"/>
            <a:ext cx="12188420" cy="6858000"/>
            <a:chOff x="0" y="0"/>
            <a:chExt cx="12188419" cy="6858000"/>
          </a:xfrm>
        </p:grpSpPr>
        <p:sp>
          <p:nvSpPr>
            <p:cNvPr id="85" name="Freeform 5"/>
            <p:cNvSpPr/>
            <p:nvPr/>
          </p:nvSpPr>
          <p:spPr>
            <a:xfrm>
              <a:off x="-1" y="0"/>
              <a:ext cx="847026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94" y="14240"/>
                  </a:moveTo>
                  <a:cubicBezTo>
                    <a:pt x="14528" y="13950"/>
                    <a:pt x="14479" y="13650"/>
                    <a:pt x="14446" y="13350"/>
                  </a:cubicBezTo>
                  <a:cubicBezTo>
                    <a:pt x="14250" y="11670"/>
                    <a:pt x="14537" y="9970"/>
                    <a:pt x="15471" y="8460"/>
                  </a:cubicBezTo>
                  <a:cubicBezTo>
                    <a:pt x="18421" y="3730"/>
                    <a:pt x="16380" y="0"/>
                    <a:pt x="163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314" y="21110"/>
                    <a:pt x="15381" y="17850"/>
                    <a:pt x="14594" y="14240"/>
                  </a:cubicBezTo>
                  <a:close/>
                </a:path>
              </a:pathLst>
            </a:custGeom>
            <a:solidFill>
              <a:srgbClr val="2923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6" name="Freeform 6"/>
            <p:cNvSpPr/>
            <p:nvPr/>
          </p:nvSpPr>
          <p:spPr>
            <a:xfrm>
              <a:off x="9082130" y="4753411"/>
              <a:ext cx="3106289" cy="210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21511" y="0"/>
                  </a:moveTo>
                  <a:cubicBezTo>
                    <a:pt x="21511" y="0"/>
                    <a:pt x="21600" y="8047"/>
                    <a:pt x="13080" y="8047"/>
                  </a:cubicBezTo>
                  <a:cubicBezTo>
                    <a:pt x="4538" y="8047"/>
                    <a:pt x="0" y="18179"/>
                    <a:pt x="0" y="21600"/>
                  </a:cubicBezTo>
                  <a:cubicBezTo>
                    <a:pt x="21511" y="21600"/>
                    <a:pt x="21511" y="21600"/>
                    <a:pt x="21511" y="21600"/>
                  </a:cubicBezTo>
                  <a:lnTo>
                    <a:pt x="21511" y="0"/>
                  </a:lnTo>
                  <a:close/>
                </a:path>
              </a:pathLst>
            </a:custGeom>
            <a:solidFill>
              <a:srgbClr val="2923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8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2006517"/>
            <a:ext cx="4684055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9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5654784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90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4" y="6303347"/>
            <a:ext cx="429589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1" name="Freeform 6"/>
          <p:cNvSpPr/>
          <p:nvPr/>
        </p:nvSpPr>
        <p:spPr>
          <a:xfrm rot="11403597">
            <a:off x="8220612" y="5169138"/>
            <a:ext cx="2228284" cy="151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2" name="Freeform 8"/>
          <p:cNvSpPr/>
          <p:nvPr/>
        </p:nvSpPr>
        <p:spPr>
          <a:xfrm rot="6286133">
            <a:off x="6478236" y="4486210"/>
            <a:ext cx="3095242" cy="4550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3" name="Oval 9"/>
          <p:cNvSpPr/>
          <p:nvPr/>
        </p:nvSpPr>
        <p:spPr>
          <a:xfrm>
            <a:off x="10758389" y="5262688"/>
            <a:ext cx="459727" cy="454987"/>
          </a:xfrm>
          <a:prstGeom prst="ellipse">
            <a:avLst/>
          </a:pr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4" name="Imagem 27" descr="Imagem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47" y="6314787"/>
            <a:ext cx="1214908" cy="28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m 28" descr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92" y="6307821"/>
            <a:ext cx="1359011" cy="28114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Layout Personalizado">
    <p:bg>
      <p:bgPr>
        <a:solidFill>
          <a:srgbClr val="0288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2006517"/>
            <a:ext cx="5416486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4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6461117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05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6" name="Freeform 6"/>
          <p:cNvSpPr/>
          <p:nvPr/>
        </p:nvSpPr>
        <p:spPr>
          <a:xfrm>
            <a:off x="7304213" y="182602"/>
            <a:ext cx="4887788" cy="51864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27" h="19546" extrusionOk="0">
                <a:moveTo>
                  <a:pt x="16922" y="0"/>
                </a:moveTo>
                <a:cubicBezTo>
                  <a:pt x="16818" y="868"/>
                  <a:pt x="16026" y="5599"/>
                  <a:pt x="11103" y="6890"/>
                </a:cubicBezTo>
                <a:cubicBezTo>
                  <a:pt x="10104" y="7148"/>
                  <a:pt x="8956" y="7262"/>
                  <a:pt x="7602" y="7190"/>
                </a:cubicBezTo>
                <a:cubicBezTo>
                  <a:pt x="5571" y="7066"/>
                  <a:pt x="3929" y="7500"/>
                  <a:pt x="2690" y="8264"/>
                </a:cubicBezTo>
                <a:cubicBezTo>
                  <a:pt x="-1373" y="10785"/>
                  <a:pt x="-948" y="16921"/>
                  <a:pt x="4744" y="18956"/>
                </a:cubicBezTo>
                <a:cubicBezTo>
                  <a:pt x="12159" y="21600"/>
                  <a:pt x="13788" y="14534"/>
                  <a:pt x="20227" y="14100"/>
                </a:cubicBezTo>
                <a:cubicBezTo>
                  <a:pt x="20227" y="0"/>
                  <a:pt x="20227" y="0"/>
                  <a:pt x="20227" y="0"/>
                </a:cubicBezTo>
                <a:lnTo>
                  <a:pt x="16922" y="0"/>
                </a:ln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" name="Freeform 5"/>
          <p:cNvSpPr/>
          <p:nvPr/>
        </p:nvSpPr>
        <p:spPr>
          <a:xfrm rot="13460578">
            <a:off x="10018806" y="3286057"/>
            <a:ext cx="1440383" cy="30128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82" h="20340" extrusionOk="0">
                <a:moveTo>
                  <a:pt x="5026" y="16277"/>
                </a:moveTo>
                <a:cubicBezTo>
                  <a:pt x="4483" y="15013"/>
                  <a:pt x="2445" y="14319"/>
                  <a:pt x="1358" y="13182"/>
                </a:cubicBezTo>
                <a:cubicBezTo>
                  <a:pt x="272" y="12171"/>
                  <a:pt x="0" y="11034"/>
                  <a:pt x="0" y="9898"/>
                </a:cubicBezTo>
                <a:cubicBezTo>
                  <a:pt x="136" y="7750"/>
                  <a:pt x="1902" y="5477"/>
                  <a:pt x="4891" y="3834"/>
                </a:cubicBezTo>
                <a:cubicBezTo>
                  <a:pt x="7200" y="2508"/>
                  <a:pt x="12091" y="-1155"/>
                  <a:pt x="16709" y="361"/>
                </a:cubicBezTo>
                <a:cubicBezTo>
                  <a:pt x="18340" y="866"/>
                  <a:pt x="19019" y="1813"/>
                  <a:pt x="19019" y="2698"/>
                </a:cubicBezTo>
                <a:cubicBezTo>
                  <a:pt x="19019" y="3582"/>
                  <a:pt x="18475" y="4403"/>
                  <a:pt x="18068" y="5287"/>
                </a:cubicBezTo>
                <a:cubicBezTo>
                  <a:pt x="17525" y="6108"/>
                  <a:pt x="16981" y="6992"/>
                  <a:pt x="17117" y="7877"/>
                </a:cubicBezTo>
                <a:cubicBezTo>
                  <a:pt x="17253" y="8824"/>
                  <a:pt x="18204" y="9708"/>
                  <a:pt x="19019" y="10592"/>
                </a:cubicBezTo>
                <a:cubicBezTo>
                  <a:pt x="21600" y="13308"/>
                  <a:pt x="21057" y="16466"/>
                  <a:pt x="16845" y="18740"/>
                </a:cubicBezTo>
                <a:cubicBezTo>
                  <a:pt x="15351" y="19498"/>
                  <a:pt x="13449" y="20129"/>
                  <a:pt x="11275" y="20319"/>
                </a:cubicBezTo>
                <a:cubicBezTo>
                  <a:pt x="9238" y="20445"/>
                  <a:pt x="6792" y="20003"/>
                  <a:pt x="5842" y="19119"/>
                </a:cubicBezTo>
                <a:cubicBezTo>
                  <a:pt x="4891" y="18234"/>
                  <a:pt x="5434" y="17224"/>
                  <a:pt x="5026" y="16277"/>
                </a:cubicBezTo>
                <a:cubicBezTo>
                  <a:pt x="5026" y="16277"/>
                  <a:pt x="5026" y="16277"/>
                  <a:pt x="5026" y="16277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" name="Oval 9"/>
          <p:cNvSpPr/>
          <p:nvPr/>
        </p:nvSpPr>
        <p:spPr>
          <a:xfrm>
            <a:off x="8705126" y="1165059"/>
            <a:ext cx="1405099" cy="1390613"/>
          </a:xfrm>
          <a:prstGeom prst="ellipse">
            <a:avLst/>
          </a:pr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09" name="Imagem 34" descr="Imagem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47" y="6314787"/>
            <a:ext cx="1214908" cy="28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m 35" descr="Image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" y="6307821"/>
            <a:ext cx="1359011" cy="281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9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Layout Personalizad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9284881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D388D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28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1557337"/>
            <a:ext cx="8447738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29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2" y="6303347"/>
            <a:ext cx="856764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0" name="Freeform 6"/>
          <p:cNvSpPr/>
          <p:nvPr/>
        </p:nvSpPr>
        <p:spPr>
          <a:xfrm rot="2358446" flipH="1">
            <a:off x="9745618" y="-219584"/>
            <a:ext cx="2446854" cy="16680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1" name="Freeform 8"/>
          <p:cNvSpPr/>
          <p:nvPr/>
        </p:nvSpPr>
        <p:spPr>
          <a:xfrm rot="409508">
            <a:off x="10822649" y="-116402"/>
            <a:ext cx="3018909" cy="443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2" name="Oval 9"/>
          <p:cNvSpPr/>
          <p:nvPr/>
        </p:nvSpPr>
        <p:spPr>
          <a:xfrm>
            <a:off x="11215461" y="4603432"/>
            <a:ext cx="469067" cy="464231"/>
          </a:xfrm>
          <a:prstGeom prst="ellipse">
            <a:avLst/>
          </a:pr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33" name="Imagem 55" descr="Imagem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460" y="6320630"/>
            <a:ext cx="1214908" cy="28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m 62" descr="Imagem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2" y="6317682"/>
            <a:ext cx="1359011" cy="271288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Layout Personalizado">
    <p:bg>
      <p:bgPr>
        <a:solidFill>
          <a:srgbClr val="E7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28" descr="Imagem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5" name="Group 4"/>
          <p:cNvGrpSpPr/>
          <p:nvPr/>
        </p:nvGrpSpPr>
        <p:grpSpPr>
          <a:xfrm>
            <a:off x="-1" y="0"/>
            <a:ext cx="12188420" cy="6858000"/>
            <a:chOff x="0" y="0"/>
            <a:chExt cx="12188419" cy="6858000"/>
          </a:xfrm>
        </p:grpSpPr>
        <p:sp>
          <p:nvSpPr>
            <p:cNvPr id="143" name="Freeform 5"/>
            <p:cNvSpPr/>
            <p:nvPr/>
          </p:nvSpPr>
          <p:spPr>
            <a:xfrm>
              <a:off x="-1" y="0"/>
              <a:ext cx="8470260" cy="685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94" y="14240"/>
                  </a:moveTo>
                  <a:cubicBezTo>
                    <a:pt x="14528" y="13950"/>
                    <a:pt x="14479" y="13650"/>
                    <a:pt x="14446" y="13350"/>
                  </a:cubicBezTo>
                  <a:cubicBezTo>
                    <a:pt x="14250" y="11670"/>
                    <a:pt x="14537" y="9970"/>
                    <a:pt x="15471" y="8460"/>
                  </a:cubicBezTo>
                  <a:cubicBezTo>
                    <a:pt x="18421" y="3730"/>
                    <a:pt x="16380" y="0"/>
                    <a:pt x="1638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314" y="21110"/>
                    <a:pt x="15381" y="17850"/>
                    <a:pt x="14594" y="1424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Freeform 6"/>
            <p:cNvSpPr/>
            <p:nvPr/>
          </p:nvSpPr>
          <p:spPr>
            <a:xfrm>
              <a:off x="9082130" y="4753411"/>
              <a:ext cx="3106289" cy="210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extrusionOk="0">
                  <a:moveTo>
                    <a:pt x="21511" y="0"/>
                  </a:moveTo>
                  <a:cubicBezTo>
                    <a:pt x="21511" y="0"/>
                    <a:pt x="21600" y="8047"/>
                    <a:pt x="13080" y="8047"/>
                  </a:cubicBezTo>
                  <a:cubicBezTo>
                    <a:pt x="4538" y="8047"/>
                    <a:pt x="0" y="18179"/>
                    <a:pt x="0" y="21600"/>
                  </a:cubicBezTo>
                  <a:cubicBezTo>
                    <a:pt x="21511" y="21600"/>
                    <a:pt x="21511" y="21600"/>
                    <a:pt x="21511" y="21600"/>
                  </a:cubicBezTo>
                  <a:lnTo>
                    <a:pt x="2151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46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79515" y="2006517"/>
            <a:ext cx="4684055" cy="37877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lnSpc>
                <a:spcPct val="90000"/>
              </a:lnSpc>
              <a:spcBef>
                <a:spcPts val="1000"/>
              </a:spcBef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1pPr>
            <a:lvl2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2pPr>
            <a:lvl3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3pPr>
            <a:lvl4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4pPr>
            <a:lvl5pPr marL="0" indent="0" algn="l">
              <a:lnSpc>
                <a:spcPct val="90000"/>
              </a:lnSpc>
              <a:spcBef>
                <a:spcPts val="1000"/>
              </a:spcBef>
              <a:buSzTx/>
              <a:buNone/>
              <a:defRPr sz="1400">
                <a:solidFill>
                  <a:srgbClr val="828487"/>
                </a:solidFill>
                <a:latin typeface="Gotham-Light"/>
                <a:ea typeface="Gotham-Light"/>
                <a:cs typeface="Gotham-Light"/>
                <a:sym typeface="Gotham-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7" name="Texto do Título"/>
          <p:cNvSpPr txBox="1">
            <a:spLocks noGrp="1"/>
          </p:cNvSpPr>
          <p:nvPr>
            <p:ph type="title"/>
          </p:nvPr>
        </p:nvSpPr>
        <p:spPr>
          <a:xfrm>
            <a:off x="679515" y="578080"/>
            <a:ext cx="5513468" cy="72820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000">
                <a:solidFill>
                  <a:srgbClr val="1D388D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48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1831954" y="6303347"/>
            <a:ext cx="4295893" cy="272555"/>
          </a:xfrm>
          <a:prstGeom prst="rect">
            <a:avLst/>
          </a:prstGeom>
        </p:spPr>
        <p:txBody>
          <a:bodyPr lIns="45719" tIns="45719" rIns="45719" bIns="45719" anchor="t"/>
          <a:lstStyle/>
          <a:p>
            <a:pPr algn="l"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9" name="Freeform 6"/>
          <p:cNvSpPr/>
          <p:nvPr/>
        </p:nvSpPr>
        <p:spPr>
          <a:xfrm rot="11403597">
            <a:off x="8220612" y="5169138"/>
            <a:ext cx="2228284" cy="1519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25" h="20792" extrusionOk="0">
                <a:moveTo>
                  <a:pt x="3392" y="19680"/>
                </a:moveTo>
                <a:cubicBezTo>
                  <a:pt x="5208" y="21277"/>
                  <a:pt x="7738" y="21183"/>
                  <a:pt x="9424" y="19211"/>
                </a:cubicBezTo>
                <a:cubicBezTo>
                  <a:pt x="10721" y="17708"/>
                  <a:pt x="11500" y="15079"/>
                  <a:pt x="13121" y="14421"/>
                </a:cubicBezTo>
                <a:cubicBezTo>
                  <a:pt x="14808" y="13764"/>
                  <a:pt x="16624" y="15642"/>
                  <a:pt x="18310" y="15079"/>
                </a:cubicBezTo>
                <a:cubicBezTo>
                  <a:pt x="19673" y="14609"/>
                  <a:pt x="20581" y="12825"/>
                  <a:pt x="20775" y="10947"/>
                </a:cubicBezTo>
                <a:cubicBezTo>
                  <a:pt x="21424" y="4091"/>
                  <a:pt x="15651" y="1180"/>
                  <a:pt x="12019" y="240"/>
                </a:cubicBezTo>
                <a:cubicBezTo>
                  <a:pt x="9424" y="-323"/>
                  <a:pt x="6635" y="53"/>
                  <a:pt x="4300" y="1931"/>
                </a:cubicBezTo>
                <a:cubicBezTo>
                  <a:pt x="2159" y="3621"/>
                  <a:pt x="278" y="7002"/>
                  <a:pt x="19" y="10571"/>
                </a:cubicBezTo>
                <a:cubicBezTo>
                  <a:pt x="-176" y="14234"/>
                  <a:pt x="1186" y="17896"/>
                  <a:pt x="3392" y="19680"/>
                </a:cubicBezTo>
                <a:close/>
              </a:path>
            </a:pathLst>
          </a:custGeom>
          <a:solidFill>
            <a:srgbClr val="292359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0" name="Freeform 8"/>
          <p:cNvSpPr/>
          <p:nvPr/>
        </p:nvSpPr>
        <p:spPr>
          <a:xfrm rot="6286133">
            <a:off x="6478236" y="4486210"/>
            <a:ext cx="3095242" cy="4550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62" h="21533" extrusionOk="0">
                <a:moveTo>
                  <a:pt x="20652" y="13658"/>
                </a:moveTo>
                <a:cubicBezTo>
                  <a:pt x="20131" y="14741"/>
                  <a:pt x="18310" y="15282"/>
                  <a:pt x="16748" y="15583"/>
                </a:cubicBezTo>
                <a:cubicBezTo>
                  <a:pt x="15100" y="15884"/>
                  <a:pt x="13365" y="16125"/>
                  <a:pt x="12151" y="16967"/>
                </a:cubicBezTo>
                <a:cubicBezTo>
                  <a:pt x="10936" y="17930"/>
                  <a:pt x="10763" y="19374"/>
                  <a:pt x="9548" y="20276"/>
                </a:cubicBezTo>
                <a:cubicBezTo>
                  <a:pt x="8507" y="21058"/>
                  <a:pt x="6946" y="21359"/>
                  <a:pt x="5471" y="21480"/>
                </a:cubicBezTo>
                <a:cubicBezTo>
                  <a:pt x="4170" y="21600"/>
                  <a:pt x="2782" y="21540"/>
                  <a:pt x="1654" y="21058"/>
                </a:cubicBezTo>
                <a:cubicBezTo>
                  <a:pt x="-168" y="20216"/>
                  <a:pt x="-341" y="18351"/>
                  <a:pt x="440" y="16967"/>
                </a:cubicBezTo>
                <a:cubicBezTo>
                  <a:pt x="1134" y="15523"/>
                  <a:pt x="2522" y="14320"/>
                  <a:pt x="3476" y="12996"/>
                </a:cubicBezTo>
                <a:cubicBezTo>
                  <a:pt x="4777" y="10890"/>
                  <a:pt x="4777" y="8363"/>
                  <a:pt x="3476" y="6318"/>
                </a:cubicBezTo>
                <a:cubicBezTo>
                  <a:pt x="2695" y="4934"/>
                  <a:pt x="1307" y="3610"/>
                  <a:pt x="1828" y="2226"/>
                </a:cubicBezTo>
                <a:cubicBezTo>
                  <a:pt x="2088" y="1264"/>
                  <a:pt x="3302" y="542"/>
                  <a:pt x="4604" y="181"/>
                </a:cubicBezTo>
                <a:cubicBezTo>
                  <a:pt x="5124" y="60"/>
                  <a:pt x="5645" y="0"/>
                  <a:pt x="6165" y="0"/>
                </a:cubicBezTo>
                <a:cubicBezTo>
                  <a:pt x="7553" y="120"/>
                  <a:pt x="8594" y="903"/>
                  <a:pt x="9114" y="1805"/>
                </a:cubicBezTo>
                <a:cubicBezTo>
                  <a:pt x="9548" y="2708"/>
                  <a:pt x="9635" y="3670"/>
                  <a:pt x="9722" y="4573"/>
                </a:cubicBezTo>
                <a:cubicBezTo>
                  <a:pt x="9895" y="5475"/>
                  <a:pt x="10155" y="6438"/>
                  <a:pt x="10936" y="7160"/>
                </a:cubicBezTo>
                <a:cubicBezTo>
                  <a:pt x="11890" y="8123"/>
                  <a:pt x="13365" y="8664"/>
                  <a:pt x="14926" y="9085"/>
                </a:cubicBezTo>
                <a:cubicBezTo>
                  <a:pt x="16401" y="9506"/>
                  <a:pt x="17963" y="9928"/>
                  <a:pt x="19264" y="10650"/>
                </a:cubicBezTo>
                <a:cubicBezTo>
                  <a:pt x="20478" y="11372"/>
                  <a:pt x="21259" y="12635"/>
                  <a:pt x="20652" y="13658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1" name="Oval 9"/>
          <p:cNvSpPr/>
          <p:nvPr/>
        </p:nvSpPr>
        <p:spPr>
          <a:xfrm>
            <a:off x="10758389" y="5262688"/>
            <a:ext cx="459727" cy="454987"/>
          </a:xfrm>
          <a:prstGeom prst="ellipse">
            <a:avLst/>
          </a:pr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2" name="Imagem 26" descr="Imagem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2460" y="6320630"/>
            <a:ext cx="1214908" cy="2833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m 27" descr="Imagem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92" y="6317682"/>
            <a:ext cx="1359011" cy="271288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23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/>
          <p:cNvSpPr/>
          <p:nvPr/>
        </p:nvSpPr>
        <p:spPr>
          <a:xfrm rot="3941021">
            <a:off x="10362771" y="2230929"/>
            <a:ext cx="1914521" cy="1152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01" h="20842" extrusionOk="0">
                <a:moveTo>
                  <a:pt x="4328" y="18300"/>
                </a:moveTo>
                <a:cubicBezTo>
                  <a:pt x="6495" y="19340"/>
                  <a:pt x="8453" y="17838"/>
                  <a:pt x="10620" y="18069"/>
                </a:cubicBezTo>
                <a:cubicBezTo>
                  <a:pt x="12088" y="18300"/>
                  <a:pt x="13206" y="19802"/>
                  <a:pt x="14464" y="20495"/>
                </a:cubicBezTo>
                <a:cubicBezTo>
                  <a:pt x="15862" y="21188"/>
                  <a:pt x="17400" y="20841"/>
                  <a:pt x="18588" y="19455"/>
                </a:cubicBezTo>
                <a:cubicBezTo>
                  <a:pt x="20825" y="16914"/>
                  <a:pt x="21105" y="11485"/>
                  <a:pt x="20266" y="7558"/>
                </a:cubicBezTo>
                <a:cubicBezTo>
                  <a:pt x="19637" y="4670"/>
                  <a:pt x="18309" y="2360"/>
                  <a:pt x="16701" y="974"/>
                </a:cubicBezTo>
                <a:cubicBezTo>
                  <a:pt x="15373" y="-65"/>
                  <a:pt x="13835" y="-412"/>
                  <a:pt x="12507" y="628"/>
                </a:cubicBezTo>
                <a:cubicBezTo>
                  <a:pt x="11109" y="1667"/>
                  <a:pt x="10200" y="4208"/>
                  <a:pt x="8662" y="4555"/>
                </a:cubicBezTo>
                <a:cubicBezTo>
                  <a:pt x="7893" y="4786"/>
                  <a:pt x="7124" y="4439"/>
                  <a:pt x="6425" y="4093"/>
                </a:cubicBezTo>
                <a:cubicBezTo>
                  <a:pt x="5167" y="3400"/>
                  <a:pt x="3629" y="2245"/>
                  <a:pt x="2371" y="3053"/>
                </a:cubicBezTo>
                <a:cubicBezTo>
                  <a:pt x="64" y="4555"/>
                  <a:pt x="-495" y="9291"/>
                  <a:pt x="414" y="12756"/>
                </a:cubicBezTo>
                <a:cubicBezTo>
                  <a:pt x="1113" y="15297"/>
                  <a:pt x="2511" y="17261"/>
                  <a:pt x="4049" y="18185"/>
                </a:cubicBezTo>
                <a:cubicBezTo>
                  <a:pt x="4119" y="18185"/>
                  <a:pt x="4258" y="18300"/>
                  <a:pt x="4328" y="18300"/>
                </a:cubicBezTo>
                <a:close/>
              </a:path>
            </a:pathLst>
          </a:cu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Forma Livre 42"/>
          <p:cNvSpPr/>
          <p:nvPr/>
        </p:nvSpPr>
        <p:spPr>
          <a:xfrm rot="18742061">
            <a:off x="10021469" y="-1128892"/>
            <a:ext cx="2488735" cy="3775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2" h="21600" extrusionOk="0">
                <a:moveTo>
                  <a:pt x="8740" y="872"/>
                </a:moveTo>
                <a:cubicBezTo>
                  <a:pt x="9089" y="1149"/>
                  <a:pt x="9371" y="1471"/>
                  <a:pt x="9576" y="1811"/>
                </a:cubicBezTo>
                <a:cubicBezTo>
                  <a:pt x="10032" y="2716"/>
                  <a:pt x="10123" y="3682"/>
                  <a:pt x="10214" y="4587"/>
                </a:cubicBezTo>
                <a:cubicBezTo>
                  <a:pt x="10396" y="5493"/>
                  <a:pt x="10670" y="6458"/>
                  <a:pt x="11490" y="7183"/>
                </a:cubicBezTo>
                <a:cubicBezTo>
                  <a:pt x="12493" y="8148"/>
                  <a:pt x="14042" y="8692"/>
                  <a:pt x="15683" y="9114"/>
                </a:cubicBezTo>
                <a:cubicBezTo>
                  <a:pt x="17232" y="9537"/>
                  <a:pt x="18872" y="9959"/>
                  <a:pt x="20240" y="10683"/>
                </a:cubicBezTo>
                <a:cubicBezTo>
                  <a:pt x="20559" y="10865"/>
                  <a:pt x="20849" y="11080"/>
                  <a:pt x="21095" y="11316"/>
                </a:cubicBezTo>
                <a:lnTo>
                  <a:pt x="21242" y="11478"/>
                </a:lnTo>
                <a:lnTo>
                  <a:pt x="4688" y="21600"/>
                </a:lnTo>
                <a:lnTo>
                  <a:pt x="3675" y="21563"/>
                </a:lnTo>
                <a:cubicBezTo>
                  <a:pt x="2991" y="21503"/>
                  <a:pt x="2331" y="21367"/>
                  <a:pt x="1738" y="21126"/>
                </a:cubicBezTo>
                <a:cubicBezTo>
                  <a:pt x="-176" y="20281"/>
                  <a:pt x="-358" y="18409"/>
                  <a:pt x="462" y="17021"/>
                </a:cubicBezTo>
                <a:cubicBezTo>
                  <a:pt x="1191" y="15573"/>
                  <a:pt x="2650" y="14365"/>
                  <a:pt x="3652" y="13037"/>
                </a:cubicBezTo>
                <a:cubicBezTo>
                  <a:pt x="5019" y="10925"/>
                  <a:pt x="5019" y="8390"/>
                  <a:pt x="3652" y="6338"/>
                </a:cubicBezTo>
                <a:cubicBezTo>
                  <a:pt x="2832" y="4949"/>
                  <a:pt x="1374" y="3622"/>
                  <a:pt x="1920" y="2233"/>
                </a:cubicBezTo>
                <a:cubicBezTo>
                  <a:pt x="2194" y="1268"/>
                  <a:pt x="3470" y="543"/>
                  <a:pt x="4837" y="181"/>
                </a:cubicBezTo>
                <a:cubicBezTo>
                  <a:pt x="5384" y="60"/>
                  <a:pt x="5931" y="0"/>
                  <a:pt x="6477" y="0"/>
                </a:cubicBezTo>
                <a:cubicBezTo>
                  <a:pt x="7389" y="75"/>
                  <a:pt x="8158" y="410"/>
                  <a:pt x="8740" y="872"/>
                </a:cubicBez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770021" y="976540"/>
            <a:ext cx="10651959" cy="435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999" tIns="89999" rIns="89999" bIns="89999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" name="Oval 9"/>
          <p:cNvSpPr/>
          <p:nvPr/>
        </p:nvSpPr>
        <p:spPr>
          <a:xfrm>
            <a:off x="1770122" y="500432"/>
            <a:ext cx="589173" cy="583099"/>
          </a:xfrm>
          <a:prstGeom prst="ellipse">
            <a:avLst/>
          </a:prstGeom>
          <a:solidFill>
            <a:srgbClr val="E30413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Freeform 42"/>
          <p:cNvSpPr/>
          <p:nvPr/>
        </p:nvSpPr>
        <p:spPr>
          <a:xfrm>
            <a:off x="2224673" y="520308"/>
            <a:ext cx="114301" cy="120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extrusionOk="0">
                <a:moveTo>
                  <a:pt x="7560" y="0"/>
                </a:moveTo>
                <a:cubicBezTo>
                  <a:pt x="-2520" y="0"/>
                  <a:pt x="-2520" y="21600"/>
                  <a:pt x="7560" y="21600"/>
                </a:cubicBezTo>
                <a:cubicBezTo>
                  <a:pt x="19080" y="21600"/>
                  <a:pt x="19080" y="0"/>
                  <a:pt x="756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Forma Livre 43"/>
          <p:cNvSpPr/>
          <p:nvPr/>
        </p:nvSpPr>
        <p:spPr>
          <a:xfrm>
            <a:off x="-287985" y="3691199"/>
            <a:ext cx="2069059" cy="2652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4" h="21489" extrusionOk="0">
                <a:moveTo>
                  <a:pt x="0" y="0"/>
                </a:moveTo>
                <a:lnTo>
                  <a:pt x="10" y="1"/>
                </a:lnTo>
                <a:cubicBezTo>
                  <a:pt x="342" y="78"/>
                  <a:pt x="669" y="184"/>
                  <a:pt x="987" y="322"/>
                </a:cubicBezTo>
                <a:cubicBezTo>
                  <a:pt x="4019" y="1636"/>
                  <a:pt x="3296" y="4193"/>
                  <a:pt x="4669" y="6307"/>
                </a:cubicBezTo>
                <a:cubicBezTo>
                  <a:pt x="5644" y="7848"/>
                  <a:pt x="7853" y="8650"/>
                  <a:pt x="9983" y="9113"/>
                </a:cubicBezTo>
                <a:cubicBezTo>
                  <a:pt x="10270" y="9212"/>
                  <a:pt x="10541" y="9243"/>
                  <a:pt x="10812" y="9274"/>
                </a:cubicBezTo>
                <a:cubicBezTo>
                  <a:pt x="13198" y="9700"/>
                  <a:pt x="15791" y="9887"/>
                  <a:pt x="17825" y="11064"/>
                </a:cubicBezTo>
                <a:cubicBezTo>
                  <a:pt x="20548" y="12563"/>
                  <a:pt x="21600" y="15564"/>
                  <a:pt x="21249" y="18207"/>
                </a:cubicBezTo>
                <a:cubicBezTo>
                  <a:pt x="21083" y="19002"/>
                  <a:pt x="20831" y="19808"/>
                  <a:pt x="20277" y="20449"/>
                </a:cubicBezTo>
                <a:cubicBezTo>
                  <a:pt x="19654" y="21169"/>
                  <a:pt x="18611" y="21600"/>
                  <a:pt x="17612" y="21464"/>
                </a:cubicBezTo>
                <a:cubicBezTo>
                  <a:pt x="16071" y="21266"/>
                  <a:pt x="15399" y="19892"/>
                  <a:pt x="14497" y="19041"/>
                </a:cubicBezTo>
                <a:cubicBezTo>
                  <a:pt x="13362" y="17944"/>
                  <a:pt x="11742" y="17407"/>
                  <a:pt x="10046" y="17301"/>
                </a:cubicBezTo>
                <a:cubicBezTo>
                  <a:pt x="8436" y="17183"/>
                  <a:pt x="6788" y="17281"/>
                  <a:pt x="5194" y="17230"/>
                </a:cubicBezTo>
                <a:cubicBezTo>
                  <a:pt x="3501" y="17186"/>
                  <a:pt x="1804" y="16905"/>
                  <a:pt x="204" y="16415"/>
                </a:cubicBezTo>
                <a:lnTo>
                  <a:pt x="0" y="16341"/>
                </a:lnTo>
                <a:close/>
              </a:path>
            </a:pathLst>
          </a:custGeom>
          <a:solidFill>
            <a:srgbClr val="02884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Freeform 33"/>
          <p:cNvSpPr/>
          <p:nvPr/>
        </p:nvSpPr>
        <p:spPr>
          <a:xfrm>
            <a:off x="1656822" y="1001438"/>
            <a:ext cx="167814" cy="169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965" h="21600" extrusionOk="0">
                <a:moveTo>
                  <a:pt x="14108" y="19059"/>
                </a:moveTo>
                <a:cubicBezTo>
                  <a:pt x="16381" y="17788"/>
                  <a:pt x="17518" y="16518"/>
                  <a:pt x="18655" y="12706"/>
                </a:cubicBezTo>
                <a:cubicBezTo>
                  <a:pt x="19792" y="10165"/>
                  <a:pt x="17518" y="6353"/>
                  <a:pt x="16381" y="3812"/>
                </a:cubicBezTo>
                <a:cubicBezTo>
                  <a:pt x="14108" y="0"/>
                  <a:pt x="9560" y="0"/>
                  <a:pt x="6150" y="0"/>
                </a:cubicBezTo>
                <a:cubicBezTo>
                  <a:pt x="466" y="2541"/>
                  <a:pt x="-1808" y="11435"/>
                  <a:pt x="1603" y="16518"/>
                </a:cubicBezTo>
                <a:cubicBezTo>
                  <a:pt x="2739" y="20329"/>
                  <a:pt x="6150" y="21600"/>
                  <a:pt x="9560" y="21600"/>
                </a:cubicBezTo>
                <a:cubicBezTo>
                  <a:pt x="10697" y="21600"/>
                  <a:pt x="12971" y="20329"/>
                  <a:pt x="14108" y="1905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9" name="Imagem 48" descr="Imagem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347" y="6314787"/>
            <a:ext cx="1214908" cy="283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49" descr="Imagem 4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192" y="6307821"/>
            <a:ext cx="1359011" cy="281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1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8" r:id="rId1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1pPr>
      <a:lvl2pPr marL="1295400" marR="0" indent="-838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2pPr>
      <a:lvl3pPr marL="1920239" marR="0" indent="-1005839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3pPr>
      <a:lvl4pPr marL="24892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4pPr>
      <a:lvl5pPr marL="29464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5pPr>
      <a:lvl6pPr marL="34036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6pPr>
      <a:lvl7pPr marL="38608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7pPr>
      <a:lvl8pPr marL="43180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8pPr>
      <a:lvl9pPr marL="4775200" marR="0" indent="-111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8800" b="0" i="0" u="none" strike="noStrike" cap="none" spc="0" baseline="0">
          <a:solidFill>
            <a:srgbClr val="FFFFFF"/>
          </a:solidFill>
          <a:uFillTx/>
          <a:latin typeface="Gotham"/>
          <a:ea typeface="Gotham"/>
          <a:cs typeface="Gotham"/>
          <a:sym typeface="Gotham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tif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8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utterstock_113236204.jpg" descr="shutterstock_113236204.jpg">
            <a:extLst>
              <a:ext uri="{FF2B5EF4-FFF2-40B4-BE49-F238E27FC236}">
                <a16:creationId xmlns:a16="http://schemas.microsoft.com/office/drawing/2014/main" id="{ADDFF554-8B0D-46EB-82B4-14E339BD5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241" y="-851161"/>
            <a:ext cx="11735759" cy="7794646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Retângulo Arredondado"/>
          <p:cNvSpPr/>
          <p:nvPr/>
        </p:nvSpPr>
        <p:spPr>
          <a:xfrm rot="18900000">
            <a:off x="-5692500" y="-227967"/>
            <a:ext cx="9299527" cy="9299527"/>
          </a:xfrm>
          <a:prstGeom prst="roundRect">
            <a:avLst>
              <a:gd name="adj" fmla="val 13230"/>
            </a:avLst>
          </a:prstGeom>
          <a:gradFill>
            <a:gsLst>
              <a:gs pos="0">
                <a:srgbClr val="02C0DD"/>
              </a:gs>
              <a:gs pos="100000">
                <a:srgbClr val="003BE6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8" name="Retângulo Arredondado"/>
          <p:cNvSpPr/>
          <p:nvPr/>
        </p:nvSpPr>
        <p:spPr>
          <a:xfrm rot="18900000">
            <a:off x="-4840617" y="-920674"/>
            <a:ext cx="8020996" cy="9976681"/>
          </a:xfrm>
          <a:prstGeom prst="roundRect">
            <a:avLst>
              <a:gd name="adj" fmla="val 15339"/>
            </a:avLst>
          </a:prstGeom>
          <a:ln w="381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0" name="Título 1"/>
          <p:cNvSpPr txBox="1"/>
          <p:nvPr/>
        </p:nvSpPr>
        <p:spPr>
          <a:xfrm>
            <a:off x="456241" y="4236969"/>
            <a:ext cx="5589567" cy="1485709"/>
          </a:xfrm>
          <a:prstGeom prst="rect">
            <a:avLst/>
          </a:prstGeom>
          <a:ln w="12700">
            <a:miter lim="400000"/>
          </a:ln>
          <a:effectLst>
            <a:outerShdw blurRad="101600" dist="25400" dir="4142512" rotWithShape="0">
              <a:srgbClr val="000000">
                <a:alpha val="1598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2000" dirty="0">
                <a:solidFill>
                  <a:srgbClr val="FFFFFF"/>
                </a:solidFill>
              </a:rPr>
              <a:t>Análise técnico-econômica</a:t>
            </a:r>
          </a:p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2000" dirty="0">
                <a:solidFill>
                  <a:srgbClr val="FFFFFF"/>
                </a:solidFill>
              </a:rPr>
              <a:t>da inserção de baterias</a:t>
            </a:r>
          </a:p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2000" dirty="0">
                <a:solidFill>
                  <a:srgbClr val="FFFFFF"/>
                </a:solidFill>
              </a:rPr>
              <a:t>na rede básica</a:t>
            </a:r>
          </a:p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endParaRPr lang="pt-BR" sz="2400" dirty="0">
              <a:solidFill>
                <a:srgbClr val="FFFFFF"/>
              </a:solidFill>
            </a:endParaRPr>
          </a:p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1800" dirty="0">
                <a:solidFill>
                  <a:srgbClr val="FFFFFF"/>
                </a:solidFill>
              </a:rPr>
              <a:t>PD-11138-0001-2023</a:t>
            </a:r>
            <a:endParaRPr sz="1800" dirty="0">
              <a:solidFill>
                <a:srgbClr val="FFFFFF"/>
              </a:solidFill>
            </a:endParaRPr>
          </a:p>
        </p:txBody>
      </p:sp>
      <p:pic>
        <p:nvPicPr>
          <p:cNvPr id="301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5" y="3232620"/>
            <a:ext cx="3293411" cy="690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C98BD-03FF-83D3-E08A-2E61B3A47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00BBEC4-DFC2-2177-BBDF-CCC625F0D689}"/>
                  </a:ext>
                </a:extLst>
              </p:cNvPr>
              <p:cNvSpPr txBox="1"/>
              <p:nvPr/>
            </p:nvSpPr>
            <p:spPr>
              <a:xfrm>
                <a:off x="4988157" y="2283950"/>
                <a:ext cx="4982685" cy="755976"/>
              </a:xfrm>
              <a:prstGeom prst="rect">
                <a:avLst/>
              </a:prstGeom>
              <a:noFill/>
              <a:ln w="19050">
                <a:solidFill>
                  <a:srgbClr val="1DD4FF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𝐶𝑢𝑠𝑡</m:t>
                    </m:r>
                    <m:sSub>
                      <m:sSubPr>
                        <m:ctrlPr>
                          <a:rPr lang="pt-BR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𝐶𝑜𝑛𝑣𝑒𝑛𝑐𝑖𝑜𝑛𝑎𝑙</m:t>
                        </m:r>
                      </m:sub>
                    </m:sSub>
                    <m:r>
                      <a:rPr lang="pt-BR" sz="18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𝐴𝑃𝐸𝑋</m:t>
                        </m:r>
                      </m:e>
                      <m:sub>
                        <m:r>
                          <a:rPr lang="pt-B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  <m:r>
                      <a:rPr lang="pt-BR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𝑃</m:t>
                    </m:r>
                    <m:sSub>
                      <m:sSubPr>
                        <m:ctrlP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𝑒𝑟𝑑𝑎𝑠</m:t>
                        </m:r>
                      </m:e>
                      <m:sub>
                        <m:r>
                          <a:rPr lang="pt-B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000000"/>
                    </a:solidFill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𝐶𝑂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𝑂𝑝</m:t>
                        </m:r>
                      </m:sub>
                    </m:sSub>
                  </m:oMath>
                </a14:m>
                <a:r>
                  <a:rPr lang="pt-BR" dirty="0"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pt-BR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pt-BR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𝑪𝑶</m:t>
                    </m:r>
                    <m:sSub>
                      <m:sSubPr>
                        <m:ctrlPr>
                          <a:rPr lang="pt-B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𝟐</m:t>
                        </m:r>
                      </m:e>
                      <m:sub>
                        <m:r>
                          <a:rPr lang="pt-B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𝑷𝒓𝒐𝒅</m:t>
                        </m:r>
                      </m:sub>
                    </m:sSub>
                  </m:oMath>
                </a14:m>
                <a:endParaRPr lang="pt-BR" b="1" dirty="0">
                  <a:solidFill>
                    <a:srgbClr val="C00000"/>
                  </a:solidFill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800BBEC4-DFC2-2177-BBDF-CCC625F0D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157" y="2283950"/>
                <a:ext cx="4982685" cy="7559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1DD4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ta: Dobrada 6">
            <a:extLst>
              <a:ext uri="{FF2B5EF4-FFF2-40B4-BE49-F238E27FC236}">
                <a16:creationId xmlns:a16="http://schemas.microsoft.com/office/drawing/2014/main" id="{7A7D5A0D-C2D3-025A-58C1-585E3AF7CC7F}"/>
              </a:ext>
            </a:extLst>
          </p:cNvPr>
          <p:cNvSpPr/>
          <p:nvPr/>
        </p:nvSpPr>
        <p:spPr>
          <a:xfrm rot="2202408" flipH="1">
            <a:off x="9056368" y="2842262"/>
            <a:ext cx="1501293" cy="2199725"/>
          </a:xfrm>
          <a:prstGeom prst="bentArrow">
            <a:avLst>
              <a:gd name="adj1" fmla="val 17312"/>
              <a:gd name="adj2" fmla="val 18283"/>
              <a:gd name="adj3" fmla="val 25000"/>
              <a:gd name="adj4" fmla="val 75000"/>
            </a:avLst>
          </a:prstGeom>
          <a:gradFill flip="none" rotWithShape="1">
            <a:gsLst>
              <a:gs pos="0">
                <a:srgbClr val="1DD4FF"/>
              </a:gs>
              <a:gs pos="100000">
                <a:srgbClr val="0000FF"/>
              </a:gs>
            </a:gsLst>
            <a:lin ang="1890000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Retângulo Arredondado">
            <a:extLst>
              <a:ext uri="{FF2B5EF4-FFF2-40B4-BE49-F238E27FC236}">
                <a16:creationId xmlns:a16="http://schemas.microsoft.com/office/drawing/2014/main" id="{3E0BDFC1-11EF-A676-6FCA-3769477CB09A}"/>
              </a:ext>
            </a:extLst>
          </p:cNvPr>
          <p:cNvSpPr/>
          <p:nvPr/>
        </p:nvSpPr>
        <p:spPr>
          <a:xfrm rot="18900000">
            <a:off x="-3678632" y="-229297"/>
            <a:ext cx="7894319" cy="5269745"/>
          </a:xfrm>
          <a:prstGeom prst="roundRect">
            <a:avLst>
              <a:gd name="adj" fmla="val 18073"/>
            </a:avLst>
          </a:prstGeom>
          <a:gradFill>
            <a:gsLst>
              <a:gs pos="0">
                <a:srgbClr val="02C0DD"/>
              </a:gs>
              <a:gs pos="100000">
                <a:srgbClr val="016AE4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Retângulo Arredondado">
            <a:extLst>
              <a:ext uri="{FF2B5EF4-FFF2-40B4-BE49-F238E27FC236}">
                <a16:creationId xmlns:a16="http://schemas.microsoft.com/office/drawing/2014/main" id="{C49AC2D6-7A7E-80FC-9422-A5307C64677D}"/>
              </a:ext>
            </a:extLst>
          </p:cNvPr>
          <p:cNvSpPr/>
          <p:nvPr/>
        </p:nvSpPr>
        <p:spPr>
          <a:xfrm rot="18900000">
            <a:off x="-8253190" y="-4440266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etângulo 7">
            <a:extLst>
              <a:ext uri="{FF2B5EF4-FFF2-40B4-BE49-F238E27FC236}">
                <a16:creationId xmlns:a16="http://schemas.microsoft.com/office/drawing/2014/main" id="{ABCA3BBC-C005-A6E0-4E72-563C71AD13F5}"/>
              </a:ext>
            </a:extLst>
          </p:cNvPr>
          <p:cNvSpPr txBox="1"/>
          <p:nvPr/>
        </p:nvSpPr>
        <p:spPr>
          <a:xfrm>
            <a:off x="137369" y="960446"/>
            <a:ext cx="4042587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algn="ctr">
              <a:lnSpc>
                <a:spcPct val="90000"/>
              </a:lnSpc>
              <a:defRPr sz="3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pt-BR" b="1" dirty="0">
                <a:latin typeface="Montserrat ExtraBold" panose="00000900000000000000" pitchFamily="2" charset="0"/>
              </a:rPr>
              <a:t>R1</a:t>
            </a:r>
          </a:p>
        </p:txBody>
      </p:sp>
      <p:pic>
        <p:nvPicPr>
          <p:cNvPr id="338" name="Imagem" descr="Imagem">
            <a:extLst>
              <a:ext uri="{FF2B5EF4-FFF2-40B4-BE49-F238E27FC236}">
                <a16:creationId xmlns:a16="http://schemas.microsoft.com/office/drawing/2014/main" id="{34D90282-83C0-F788-2365-EDB4BCE3F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tângulo Arredondado">
            <a:extLst>
              <a:ext uri="{FF2B5EF4-FFF2-40B4-BE49-F238E27FC236}">
                <a16:creationId xmlns:a16="http://schemas.microsoft.com/office/drawing/2014/main" id="{A0AA5ED7-B15D-F840-B590-FA1F19EDE97F}"/>
              </a:ext>
            </a:extLst>
          </p:cNvPr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01233E5-FE3C-D0BD-B506-AEC6FA33376F}"/>
              </a:ext>
            </a:extLst>
          </p:cNvPr>
          <p:cNvSpPr txBox="1"/>
          <p:nvPr/>
        </p:nvSpPr>
        <p:spPr>
          <a:xfrm>
            <a:off x="5430259" y="1661986"/>
            <a:ext cx="3334361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Alternativa Convencional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BA70778-C563-D7B9-0B90-E876D77FC5DA}"/>
              </a:ext>
            </a:extLst>
          </p:cNvPr>
          <p:cNvSpPr txBox="1"/>
          <p:nvPr/>
        </p:nvSpPr>
        <p:spPr>
          <a:xfrm>
            <a:off x="5323754" y="4276083"/>
            <a:ext cx="3334361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ctr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Alternativa BESS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B5D5682-9C9A-B6D9-E326-0B8660E03784}"/>
              </a:ext>
            </a:extLst>
          </p:cNvPr>
          <p:cNvSpPr txBox="1"/>
          <p:nvPr/>
        </p:nvSpPr>
        <p:spPr>
          <a:xfrm>
            <a:off x="4011024" y="769290"/>
            <a:ext cx="8298703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ctr"/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METODOLOGIA MULTICRITÉRIO PARA RELATÓRIO R1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1FEC742-7C9A-E353-FD68-BF76B02FF7B9}"/>
              </a:ext>
            </a:extLst>
          </p:cNvPr>
          <p:cNvSpPr/>
          <p:nvPr/>
        </p:nvSpPr>
        <p:spPr>
          <a:xfrm>
            <a:off x="8963813" y="5065205"/>
            <a:ext cx="844854" cy="453091"/>
          </a:xfrm>
          <a:prstGeom prst="roundRect">
            <a:avLst/>
          </a:prstGeom>
          <a:gradFill flip="none" rotWithShape="1">
            <a:gsLst>
              <a:gs pos="0">
                <a:srgbClr val="1DD4FF"/>
              </a:gs>
              <a:gs pos="100000">
                <a:srgbClr val="0000FF"/>
              </a:gs>
            </a:gsLst>
            <a:lin ang="10800000" scaled="1"/>
            <a:tileRect/>
          </a:gra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6E8295E-718C-5888-3095-671821F36E41}"/>
                  </a:ext>
                </a:extLst>
              </p:cNvPr>
              <p:cNvSpPr txBox="1"/>
              <p:nvPr/>
            </p:nvSpPr>
            <p:spPr>
              <a:xfrm>
                <a:off x="3285460" y="4898047"/>
                <a:ext cx="6685383" cy="759054"/>
              </a:xfrm>
              <a:prstGeom prst="rect">
                <a:avLst/>
              </a:prstGeom>
              <a:noFill/>
              <a:ln w="19050">
                <a:solidFill>
                  <a:srgbClr val="1DD4FF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pt-BR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𝐶𝑢𝑠𝑡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𝐵𝐸𝑆𝑆</m:t>
                          </m:r>
                        </m:sub>
                      </m:sSub>
                      <m:r>
                        <a:rPr lang="pt-BR" sz="1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𝐴𝑃𝐸𝑋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pt-B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𝑃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𝑒𝑟𝑑𝑎𝑠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𝐶𝑂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𝑂𝑝</m:t>
                          </m:r>
                        </m:sub>
                      </m:sSub>
                      <m:r>
                        <a:rPr lang="pt-B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pt-B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𝑪𝒐𝒏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B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𝑭𝒍𝒆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BR" b="1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𝑹𝒆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  </m:t>
                      </m:r>
                      <m:r>
                        <a:rPr lang="pt-BR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𝑪𝑶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e>
                        <m:sub>
                          <m:r>
                            <a:rPr lang="pt-BR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𝑷𝒓𝒐𝒅</m:t>
                          </m:r>
                        </m:sub>
                      </m:sSub>
                    </m:oMath>
                  </m:oMathPara>
                </a14:m>
                <a:endParaRPr lang="pt-BR" b="1" dirty="0">
                  <a:solidFill>
                    <a:srgbClr val="C00000"/>
                  </a:solidFill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6E8295E-718C-5888-3095-671821F36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60" y="4898047"/>
                <a:ext cx="6685383" cy="759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1DD4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C4AF9A23-3A27-2CCA-2971-B65EDFF0C2B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583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6946E-AB10-EEB3-395A-3288698F0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7251027-001D-C8BE-E4F1-8659B11181E5}"/>
              </a:ext>
            </a:extLst>
          </p:cNvPr>
          <p:cNvSpPr txBox="1"/>
          <p:nvPr/>
        </p:nvSpPr>
        <p:spPr>
          <a:xfrm>
            <a:off x="501579" y="286342"/>
            <a:ext cx="9353550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DECOMPOSIÇÃO PARA BANCO DE PREÇOS</a:t>
            </a:r>
          </a:p>
        </p:txBody>
      </p:sp>
      <p:pic>
        <p:nvPicPr>
          <p:cNvPr id="2" name="Picture 2" descr="0 Papel do Computador Industrial e suas Vantagens » Blog LRI Automação  Industrial">
            <a:extLst>
              <a:ext uri="{FF2B5EF4-FFF2-40B4-BE49-F238E27FC236}">
                <a16:creationId xmlns:a16="http://schemas.microsoft.com/office/drawing/2014/main" id="{B0762727-9C2D-8F52-37B1-DC76CACDC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56" y="3244860"/>
            <a:ext cx="1642746" cy="92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5A7ECC69-A0F9-ED25-A9DA-AEEA2EDC3F35}"/>
              </a:ext>
            </a:extLst>
          </p:cNvPr>
          <p:cNvGrpSpPr/>
          <p:nvPr/>
        </p:nvGrpSpPr>
        <p:grpSpPr>
          <a:xfrm>
            <a:off x="4790063" y="2050844"/>
            <a:ext cx="2132320" cy="1799672"/>
            <a:chOff x="421390" y="1339283"/>
            <a:chExt cx="1772280" cy="1516603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B7FFCDC6-5827-3996-F39F-07F3BFAD66E6}"/>
                </a:ext>
              </a:extLst>
            </p:cNvPr>
            <p:cNvSpPr/>
            <p:nvPr/>
          </p:nvSpPr>
          <p:spPr>
            <a:xfrm>
              <a:off x="623482" y="1339283"/>
              <a:ext cx="1516603" cy="15166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upo 7">
              <a:extLst>
                <a:ext uri="{FF2B5EF4-FFF2-40B4-BE49-F238E27FC236}">
                  <a16:creationId xmlns:a16="http://schemas.microsoft.com/office/drawing/2014/main" id="{306AE4D8-7A47-6783-6BA9-5CBB4D4444E2}"/>
                </a:ext>
              </a:extLst>
            </p:cNvPr>
            <p:cNvGrpSpPr/>
            <p:nvPr/>
          </p:nvGrpSpPr>
          <p:grpSpPr>
            <a:xfrm>
              <a:off x="421390" y="1501500"/>
              <a:ext cx="1772280" cy="1195133"/>
              <a:chOff x="4882753" y="4992407"/>
              <a:chExt cx="2328646" cy="1570318"/>
            </a:xfrm>
          </p:grpSpPr>
          <p:grpSp>
            <p:nvGrpSpPr>
              <p:cNvPr id="7" name="Grupo 14">
                <a:extLst>
                  <a:ext uri="{FF2B5EF4-FFF2-40B4-BE49-F238E27FC236}">
                    <a16:creationId xmlns:a16="http://schemas.microsoft.com/office/drawing/2014/main" id="{4FE52076-9FC0-C527-9021-1600531DB582}"/>
                  </a:ext>
                </a:extLst>
              </p:cNvPr>
              <p:cNvGrpSpPr/>
              <p:nvPr/>
            </p:nvGrpSpPr>
            <p:grpSpPr>
              <a:xfrm>
                <a:off x="4882753" y="4992407"/>
                <a:ext cx="2328646" cy="1570318"/>
                <a:chOff x="-643144" y="971743"/>
                <a:chExt cx="6818136" cy="4597756"/>
              </a:xfrm>
            </p:grpSpPr>
            <p:pic>
              <p:nvPicPr>
                <p:cNvPr id="11" name="Imagem 10">
                  <a:extLst>
                    <a:ext uri="{FF2B5EF4-FFF2-40B4-BE49-F238E27FC236}">
                      <a16:creationId xmlns:a16="http://schemas.microsoft.com/office/drawing/2014/main" id="{0D071013-7237-2F0D-0376-C8FE453625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43144" y="971743"/>
                  <a:ext cx="6818136" cy="4597756"/>
                </a:xfrm>
                <a:prstGeom prst="rect">
                  <a:avLst/>
                </a:prstGeom>
              </p:spPr>
            </p:pic>
            <p:pic>
              <p:nvPicPr>
                <p:cNvPr id="12" name="Picture 2" descr="WEG Logo - PNG e Vetor - Download de Logo">
                  <a:extLst>
                    <a:ext uri="{FF2B5EF4-FFF2-40B4-BE49-F238E27FC236}">
                      <a16:creationId xmlns:a16="http://schemas.microsoft.com/office/drawing/2014/main" id="{B3340206-0228-61C9-859F-F66E4DF8C4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83430" y="3045590"/>
                  <a:ext cx="144016" cy="99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" name="Picture 2" descr="WEG Logo - PNG e Vetor - Download de Logo">
                  <a:extLst>
                    <a:ext uri="{FF2B5EF4-FFF2-40B4-BE49-F238E27FC236}">
                      <a16:creationId xmlns:a16="http://schemas.microsoft.com/office/drawing/2014/main" id="{626A5ADE-F063-613A-6ED7-C1D1AE1E68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1434" y="3045181"/>
                  <a:ext cx="144016" cy="997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" name="Grupo 18">
                <a:extLst>
                  <a:ext uri="{FF2B5EF4-FFF2-40B4-BE49-F238E27FC236}">
                    <a16:creationId xmlns:a16="http://schemas.microsoft.com/office/drawing/2014/main" id="{AA13759B-F4C5-5878-31A2-E34F9F299590}"/>
                  </a:ext>
                </a:extLst>
              </p:cNvPr>
              <p:cNvGrpSpPr/>
              <p:nvPr/>
            </p:nvGrpSpPr>
            <p:grpSpPr>
              <a:xfrm>
                <a:off x="5960720" y="5783625"/>
                <a:ext cx="550121" cy="275038"/>
                <a:chOff x="2253534" y="4283371"/>
                <a:chExt cx="1610721" cy="805294"/>
              </a:xfrm>
            </p:grpSpPr>
            <p:pic>
              <p:nvPicPr>
                <p:cNvPr id="9" name="Imagem 8">
                  <a:extLst>
                    <a:ext uri="{FF2B5EF4-FFF2-40B4-BE49-F238E27FC236}">
                      <a16:creationId xmlns:a16="http://schemas.microsoft.com/office/drawing/2014/main" id="{D1CEDCA2-073F-DC31-3A33-36896BD29C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3534" y="4942535"/>
                  <a:ext cx="206883" cy="146130"/>
                </a:xfrm>
                <a:prstGeom prst="rect">
                  <a:avLst/>
                </a:prstGeom>
                <a:scene3d>
                  <a:camera prst="perspectiveLeft">
                    <a:rot lat="240000" lon="1800000" rev="0"/>
                  </a:camera>
                  <a:lightRig rig="threePt" dir="t"/>
                </a:scene3d>
              </p:spPr>
            </p:pic>
            <p:pic>
              <p:nvPicPr>
                <p:cNvPr id="10" name="Imagem 9">
                  <a:extLst>
                    <a:ext uri="{FF2B5EF4-FFF2-40B4-BE49-F238E27FC236}">
                      <a16:creationId xmlns:a16="http://schemas.microsoft.com/office/drawing/2014/main" id="{2DDCF9BB-88EB-827C-6ED2-ACC26C53EE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7511" y="4283371"/>
                  <a:ext cx="186744" cy="131905"/>
                </a:xfrm>
                <a:prstGeom prst="rect">
                  <a:avLst/>
                </a:prstGeom>
                <a:scene3d>
                  <a:camera prst="perspectiveLeft">
                    <a:rot lat="0" lon="1800000" rev="0"/>
                  </a:camera>
                  <a:lightRig rig="threePt" dir="t"/>
                </a:scene3d>
              </p:spPr>
            </p:pic>
          </p:grpSp>
        </p:grp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6A4ACE28-41D2-F25C-CAC2-1D3010ECC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4"/>
          <a:stretch/>
        </p:blipFill>
        <p:spPr>
          <a:xfrm>
            <a:off x="7958415" y="2273994"/>
            <a:ext cx="3218188" cy="1727873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3611051-9379-B8D5-DC77-5880AB506095}"/>
              </a:ext>
            </a:extLst>
          </p:cNvPr>
          <p:cNvGrpSpPr/>
          <p:nvPr/>
        </p:nvGrpSpPr>
        <p:grpSpPr>
          <a:xfrm>
            <a:off x="1189663" y="2318005"/>
            <a:ext cx="1773375" cy="1155529"/>
            <a:chOff x="675946" y="3734024"/>
            <a:chExt cx="1623027" cy="1057562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796183D9-B7B9-85EB-F999-47E58CA31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8642" y="3734024"/>
              <a:ext cx="989965" cy="579036"/>
            </a:xfrm>
            <a:prstGeom prst="rect">
              <a:avLst/>
            </a:prstGeom>
            <a:ln w="12700">
              <a:solidFill>
                <a:schemeClr val="tx2">
                  <a:lumMod val="65000"/>
                  <a:lumOff val="35000"/>
                </a:schemeClr>
              </a:solidFill>
            </a:ln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2A5D28F0-BEAC-6374-0371-302AE0DD0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8240" y="3880083"/>
              <a:ext cx="920733" cy="538158"/>
            </a:xfrm>
            <a:prstGeom prst="rect">
              <a:avLst/>
            </a:prstGeom>
            <a:ln w="12700">
              <a:solidFill>
                <a:schemeClr val="tx2">
                  <a:lumMod val="65000"/>
                  <a:lumOff val="35000"/>
                </a:schemeClr>
              </a:solidFill>
            </a:ln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6A901034-ECEA-3992-B954-E0412A751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5946" y="3925465"/>
              <a:ext cx="839084" cy="490756"/>
            </a:xfrm>
            <a:prstGeom prst="rect">
              <a:avLst/>
            </a:prstGeom>
            <a:ln w="12700">
              <a:solidFill>
                <a:schemeClr val="tx2">
                  <a:lumMod val="65000"/>
                  <a:lumOff val="35000"/>
                </a:schemeClr>
              </a:solidFill>
            </a:ln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3904E5DE-D5C4-56A5-44C9-572E617BF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0872" y="4091543"/>
              <a:ext cx="1198811" cy="700043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</p:grpSp>
      <p:sp>
        <p:nvSpPr>
          <p:cNvPr id="20" name="CaixaDeTexto 203">
            <a:extLst>
              <a:ext uri="{FF2B5EF4-FFF2-40B4-BE49-F238E27FC236}">
                <a16:creationId xmlns:a16="http://schemas.microsoft.com/office/drawing/2014/main" id="{F35AC87E-FF5B-E6D8-31DB-496416ABA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01" y="1762813"/>
            <a:ext cx="3257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b="1" dirty="0">
                <a:solidFill>
                  <a:srgbClr val="00569D"/>
                </a:solidFill>
                <a:latin typeface="Calibri" panose="020F0502020204030204"/>
              </a:rPr>
              <a:t>EMS / Sistema de Gerenciamento</a:t>
            </a:r>
          </a:p>
        </p:txBody>
      </p:sp>
      <p:sp>
        <p:nvSpPr>
          <p:cNvPr id="21" name="CaixaDeTexto 203">
            <a:extLst>
              <a:ext uri="{FF2B5EF4-FFF2-40B4-BE49-F238E27FC236}">
                <a16:creationId xmlns:a16="http://schemas.microsoft.com/office/drawing/2014/main" id="{809B3D5B-A18E-E298-AF3E-AF399C5B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882" y="1768771"/>
            <a:ext cx="3257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b="1" dirty="0">
                <a:solidFill>
                  <a:srgbClr val="00569D"/>
                </a:solidFill>
                <a:latin typeface="Calibri" panose="020F0502020204030204"/>
              </a:rPr>
              <a:t>PCS / Conversor de Potência</a:t>
            </a:r>
          </a:p>
        </p:txBody>
      </p:sp>
      <p:sp>
        <p:nvSpPr>
          <p:cNvPr id="22" name="CaixaDeTexto 203">
            <a:extLst>
              <a:ext uri="{FF2B5EF4-FFF2-40B4-BE49-F238E27FC236}">
                <a16:creationId xmlns:a16="http://schemas.microsoft.com/office/drawing/2014/main" id="{26D90D83-AAF1-2989-F7BD-ED16EF9AD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423" y="1762812"/>
            <a:ext cx="32571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600" b="1" dirty="0">
                <a:solidFill>
                  <a:srgbClr val="00569D"/>
                </a:solidFill>
                <a:latin typeface="Calibri" panose="020F0502020204030204"/>
              </a:rPr>
              <a:t>Baterias / Bloco DC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B117AD4-1118-C0D4-0A47-8D3A41BE7F0B}"/>
              </a:ext>
            </a:extLst>
          </p:cNvPr>
          <p:cNvSpPr txBox="1"/>
          <p:nvPr/>
        </p:nvSpPr>
        <p:spPr>
          <a:xfrm>
            <a:off x="3504804" y="5611608"/>
            <a:ext cx="487477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58%*Código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1420857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(Conversores Elétricos) +</a:t>
            </a:r>
          </a:p>
          <a:p>
            <a:pPr fontAlgn="ctr"/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26%*Código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1420890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(Apar. de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Refrig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 e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Ventil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 de Uso Industrial) + </a:t>
            </a:r>
          </a:p>
          <a:p>
            <a:pPr fontAlgn="ctr"/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16%*Código </a:t>
            </a:r>
            <a:r>
              <a:rPr lang="pt-BR" sz="12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1420795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(Bobinas ou Chapas de Ligas de aço)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2A59A32-8E1F-C1E0-A32B-24A8A75A1530}"/>
              </a:ext>
            </a:extLst>
          </p:cNvPr>
          <p:cNvSpPr txBox="1"/>
          <p:nvPr/>
        </p:nvSpPr>
        <p:spPr>
          <a:xfrm>
            <a:off x="397575" y="4409307"/>
            <a:ext cx="4816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ctr">
              <a:defRPr sz="1400" b="0" i="0" u="none" strike="noStrike">
                <a:solidFill>
                  <a:srgbClr val="000000"/>
                </a:solidFill>
                <a:effectLst/>
                <a:latin typeface="Aptos Narrow" panose="020B0004020202020204" pitchFamily="34" charset="0"/>
              </a:defRPr>
            </a:lvl1pPr>
          </a:lstStyle>
          <a:p>
            <a:r>
              <a:rPr lang="pt-BR" dirty="0"/>
              <a:t>75%*Código 1420838 (Computadores e acessórios) + </a:t>
            </a:r>
          </a:p>
          <a:p>
            <a:r>
              <a:rPr lang="pt-BR" dirty="0"/>
              <a:t>25% * Código 1465176 (Mão de obra especializado - engenheiro)</a:t>
            </a:r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4C87065-5752-7A0A-0D7B-9176C97FC726}"/>
              </a:ext>
            </a:extLst>
          </p:cNvPr>
          <p:cNvCxnSpPr/>
          <p:nvPr/>
        </p:nvCxnSpPr>
        <p:spPr>
          <a:xfrm>
            <a:off x="477901" y="4409307"/>
            <a:ext cx="4555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C493C0B3-DE09-0BD5-63B6-781382337981}"/>
              </a:ext>
            </a:extLst>
          </p:cNvPr>
          <p:cNvCxnSpPr>
            <a:cxnSpLocks/>
          </p:cNvCxnSpPr>
          <p:nvPr/>
        </p:nvCxnSpPr>
        <p:spPr>
          <a:xfrm>
            <a:off x="2629823" y="4067068"/>
            <a:ext cx="0" cy="342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06CAE02-3878-B9FE-5DB9-EF44ABD5BE90}"/>
              </a:ext>
            </a:extLst>
          </p:cNvPr>
          <p:cNvCxnSpPr>
            <a:cxnSpLocks/>
          </p:cNvCxnSpPr>
          <p:nvPr/>
        </p:nvCxnSpPr>
        <p:spPr>
          <a:xfrm>
            <a:off x="3549543" y="5601082"/>
            <a:ext cx="4675440" cy="10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2D85AA7C-E798-2E2C-ECE2-4300FFE75175}"/>
              </a:ext>
            </a:extLst>
          </p:cNvPr>
          <p:cNvCxnSpPr>
            <a:cxnSpLocks/>
            <a:stCxn id="5" idx="4"/>
            <a:endCxn id="23" idx="0"/>
          </p:cNvCxnSpPr>
          <p:nvPr/>
        </p:nvCxnSpPr>
        <p:spPr>
          <a:xfrm flipH="1">
            <a:off x="5942191" y="3850516"/>
            <a:ext cx="3370" cy="1761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384395A8-1F79-ED4B-F576-E60FC947E764}"/>
              </a:ext>
            </a:extLst>
          </p:cNvPr>
          <p:cNvCxnSpPr/>
          <p:nvPr/>
        </p:nvCxnSpPr>
        <p:spPr>
          <a:xfrm>
            <a:off x="477901" y="4965003"/>
            <a:ext cx="4555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70E62E1A-BD65-82EB-44E3-E1E563B80043}"/>
              </a:ext>
            </a:extLst>
          </p:cNvPr>
          <p:cNvCxnSpPr>
            <a:cxnSpLocks/>
          </p:cNvCxnSpPr>
          <p:nvPr/>
        </p:nvCxnSpPr>
        <p:spPr>
          <a:xfrm>
            <a:off x="3539606" y="6360798"/>
            <a:ext cx="4675440" cy="10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203">
            <a:extLst>
              <a:ext uri="{FF2B5EF4-FFF2-40B4-BE49-F238E27FC236}">
                <a16:creationId xmlns:a16="http://schemas.microsoft.com/office/drawing/2014/main" id="{91EEBAA3-766A-77DC-8E04-64B39422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79" y="1035722"/>
            <a:ext cx="114518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2000" dirty="0">
                <a:solidFill>
                  <a:srgbClr val="002060"/>
                </a:solidFill>
                <a:latin typeface="Calibri" panose="020F0502020204030204"/>
              </a:rPr>
              <a:t>Em função da representatividade proporcional de cada índice encontrado:</a:t>
            </a:r>
            <a:endParaRPr kumimoji="0" lang="pt-BR" altLang="pt-BR" sz="2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3245EC-B323-D58D-B3EC-5ECBBD2B8129}"/>
              </a:ext>
            </a:extLst>
          </p:cNvPr>
          <p:cNvSpPr txBox="1"/>
          <p:nvPr/>
        </p:nvSpPr>
        <p:spPr>
          <a:xfrm>
            <a:off x="7189636" y="3944104"/>
            <a:ext cx="47042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fontAlgn="ctr">
              <a:defRPr sz="1400" b="0" i="0" u="none" strike="noStrike">
                <a:solidFill>
                  <a:srgbClr val="000000"/>
                </a:solidFill>
                <a:effectLst/>
                <a:latin typeface="Aptos Narrow" panose="020B0004020202020204" pitchFamily="34" charset="0"/>
              </a:defRPr>
            </a:lvl1pPr>
          </a:lstStyle>
          <a:p>
            <a:r>
              <a:rPr lang="pt-BR" dirty="0"/>
              <a:t>17% *Código 1420857 (Conversores Elétricos) + </a:t>
            </a:r>
          </a:p>
          <a:p>
            <a:r>
              <a:rPr lang="pt-BR" dirty="0"/>
              <a:t>13% * Código 1420795 (Bobinas ou Chapas de Ligas de aço) + </a:t>
            </a:r>
          </a:p>
          <a:p>
            <a:r>
              <a:rPr lang="pt-BR" dirty="0"/>
              <a:t>8% * Código 1420890 (Apar. </a:t>
            </a:r>
            <a:r>
              <a:rPr lang="pt-BR" dirty="0" err="1"/>
              <a:t>Refrig</a:t>
            </a:r>
            <a:r>
              <a:rPr lang="pt-BR" dirty="0"/>
              <a:t>. e </a:t>
            </a:r>
            <a:r>
              <a:rPr lang="pt-BR" dirty="0" err="1"/>
              <a:t>Ventil</a:t>
            </a:r>
            <a:r>
              <a:rPr lang="pt-BR" dirty="0"/>
              <a:t>. de Uso Industrial)+ </a:t>
            </a:r>
          </a:p>
          <a:p>
            <a:r>
              <a:rPr lang="pt-BR" dirty="0"/>
              <a:t>4% * Código 1420864 (Apar. para </a:t>
            </a:r>
            <a:r>
              <a:rPr lang="pt-BR" dirty="0" err="1"/>
              <a:t>distr</a:t>
            </a:r>
            <a:r>
              <a:rPr lang="pt-BR" dirty="0"/>
              <a:t>. e controle de energia) + </a:t>
            </a:r>
          </a:p>
          <a:p>
            <a:r>
              <a:rPr lang="pt-BR" dirty="0"/>
              <a:t>1% * Código 1464823 (Instalação contra incêndio) +</a:t>
            </a:r>
          </a:p>
          <a:p>
            <a:r>
              <a:rPr lang="pt-BR" dirty="0">
                <a:solidFill>
                  <a:srgbClr val="FF0000"/>
                </a:solidFill>
              </a:rPr>
              <a:t>57%* Células de Baterias de Lítio (não há índice, é volátil, ++) </a:t>
            </a:r>
          </a:p>
        </p:txBody>
      </p: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8EE47CE5-3261-6DCC-577B-22DBC913B9CB}"/>
              </a:ext>
            </a:extLst>
          </p:cNvPr>
          <p:cNvCxnSpPr>
            <a:cxnSpLocks/>
          </p:cNvCxnSpPr>
          <p:nvPr/>
        </p:nvCxnSpPr>
        <p:spPr>
          <a:xfrm>
            <a:off x="7242197" y="3923052"/>
            <a:ext cx="4473046" cy="15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C600F499-91CE-A8BE-0C09-5ED29DF39A8F}"/>
              </a:ext>
            </a:extLst>
          </p:cNvPr>
          <p:cNvCxnSpPr>
            <a:cxnSpLocks/>
          </p:cNvCxnSpPr>
          <p:nvPr/>
        </p:nvCxnSpPr>
        <p:spPr>
          <a:xfrm>
            <a:off x="7269685" y="5323836"/>
            <a:ext cx="4445558" cy="15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976D41F6-52C3-4B67-59CA-B511F6C0C0FE}"/>
              </a:ext>
            </a:extLst>
          </p:cNvPr>
          <p:cNvCxnSpPr>
            <a:cxnSpLocks/>
          </p:cNvCxnSpPr>
          <p:nvPr/>
        </p:nvCxnSpPr>
        <p:spPr>
          <a:xfrm>
            <a:off x="9830623" y="3723124"/>
            <a:ext cx="0" cy="342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EC184E95-A171-0B5B-243D-B25BB8D3CDB0}"/>
              </a:ext>
            </a:extLst>
          </p:cNvPr>
          <p:cNvGrpSpPr/>
          <p:nvPr/>
        </p:nvGrpSpPr>
        <p:grpSpPr>
          <a:xfrm>
            <a:off x="10940913" y="1906828"/>
            <a:ext cx="553689" cy="553689"/>
            <a:chOff x="10019474" y="3349857"/>
            <a:chExt cx="1516603" cy="1516603"/>
          </a:xfrm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2237A3F1-C964-F957-0485-EC74DEFC2E39}"/>
                </a:ext>
              </a:extLst>
            </p:cNvPr>
            <p:cNvSpPr/>
            <p:nvPr/>
          </p:nvSpPr>
          <p:spPr>
            <a:xfrm>
              <a:off x="10019474" y="3349857"/>
              <a:ext cx="1516603" cy="15166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D55F4703-4D12-317C-FA3B-129A16C4796A}"/>
                </a:ext>
              </a:extLst>
            </p:cNvPr>
            <p:cNvGrpSpPr/>
            <p:nvPr/>
          </p:nvGrpSpPr>
          <p:grpSpPr>
            <a:xfrm>
              <a:off x="10296432" y="3493893"/>
              <a:ext cx="958039" cy="1197360"/>
              <a:chOff x="10317009" y="3572914"/>
              <a:chExt cx="1031318" cy="1288944"/>
            </a:xfrm>
          </p:grpSpPr>
          <p:grpSp>
            <p:nvGrpSpPr>
              <p:cNvPr id="39" name="Grupo 12">
                <a:extLst>
                  <a:ext uri="{FF2B5EF4-FFF2-40B4-BE49-F238E27FC236}">
                    <a16:creationId xmlns:a16="http://schemas.microsoft.com/office/drawing/2014/main" id="{A8831A63-ED9B-CBEC-6551-C268E9FFE551}"/>
                  </a:ext>
                </a:extLst>
              </p:cNvPr>
              <p:cNvGrpSpPr/>
              <p:nvPr/>
            </p:nvGrpSpPr>
            <p:grpSpPr>
              <a:xfrm flipH="1">
                <a:off x="10317009" y="3572914"/>
                <a:ext cx="673372" cy="1226032"/>
                <a:chOff x="2986495" y="1586520"/>
                <a:chExt cx="2016222" cy="3671011"/>
              </a:xfrm>
            </p:grpSpPr>
            <p:pic>
              <p:nvPicPr>
                <p:cNvPr id="41" name="Picture 6" descr="Wall Mounted Carrier | Ar Condicionado BH | http://novvar.com.br/site2012wp">
                  <a:extLst>
                    <a:ext uri="{FF2B5EF4-FFF2-40B4-BE49-F238E27FC236}">
                      <a16:creationId xmlns:a16="http://schemas.microsoft.com/office/drawing/2014/main" id="{90B9063C-5D94-886D-0696-B80AFFD65AF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166" r="29347"/>
                <a:stretch/>
              </p:blipFill>
              <p:spPr bwMode="auto">
                <a:xfrm>
                  <a:off x="2986495" y="1638028"/>
                  <a:ext cx="2016222" cy="36195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Retângulo 41">
                  <a:extLst>
                    <a:ext uri="{FF2B5EF4-FFF2-40B4-BE49-F238E27FC236}">
                      <a16:creationId xmlns:a16="http://schemas.microsoft.com/office/drawing/2014/main" id="{47E4B914-DACA-A7F8-F565-9CB234CFAFDB}"/>
                    </a:ext>
                  </a:extLst>
                </p:cNvPr>
                <p:cNvSpPr/>
                <p:nvPr/>
              </p:nvSpPr>
              <p:spPr>
                <a:xfrm rot="21309804">
                  <a:off x="4068659" y="1586520"/>
                  <a:ext cx="478038" cy="245790"/>
                </a:xfrm>
                <a:prstGeom prst="rect">
                  <a:avLst/>
                </a:prstGeom>
                <a:solidFill>
                  <a:srgbClr val="D5D5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P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0" name="Imagem 39">
                <a:extLst>
                  <a:ext uri="{FF2B5EF4-FFF2-40B4-BE49-F238E27FC236}">
                    <a16:creationId xmlns:a16="http://schemas.microsoft.com/office/drawing/2014/main" id="{5292F1B9-4A45-B8F4-7E7F-E0641A1A4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872606" y="4410400"/>
                <a:ext cx="475721" cy="451458"/>
              </a:xfrm>
              <a:prstGeom prst="rect">
                <a:avLst/>
              </a:prstGeom>
            </p:spPr>
          </p:pic>
        </p:grpSp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A852660E-32F5-6D31-053B-0681B808F46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07" y="2410884"/>
            <a:ext cx="500791" cy="479758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8653247F-B0D6-698B-25C0-BAF0D0DF92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6461" y="2975998"/>
            <a:ext cx="713175" cy="71317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9E963D85-F306-DAA2-B63E-B83CCB2F55C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0982" y="3049508"/>
            <a:ext cx="713175" cy="713175"/>
          </a:xfrm>
          <a:prstGeom prst="rect">
            <a:avLst/>
          </a:prstGeom>
        </p:spPr>
      </p:pic>
      <p:pic>
        <p:nvPicPr>
          <p:cNvPr id="46" name="Imagem 45">
            <a:extLst>
              <a:ext uri="{FF2B5EF4-FFF2-40B4-BE49-F238E27FC236}">
                <a16:creationId xmlns:a16="http://schemas.microsoft.com/office/drawing/2014/main" id="{24585237-D776-9A1D-7CA6-86C87497C34D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35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BB16F-A368-E93D-70B6-EACA4B6D3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tângulo Arredondado">
            <a:extLst>
              <a:ext uri="{FF2B5EF4-FFF2-40B4-BE49-F238E27FC236}">
                <a16:creationId xmlns:a16="http://schemas.microsoft.com/office/drawing/2014/main" id="{8AA62514-5484-1566-8C25-CED1450E371B}"/>
              </a:ext>
            </a:extLst>
          </p:cNvPr>
          <p:cNvSpPr/>
          <p:nvPr/>
        </p:nvSpPr>
        <p:spPr>
          <a:xfrm rot="18900000">
            <a:off x="-3678632" y="-229297"/>
            <a:ext cx="7894319" cy="5269745"/>
          </a:xfrm>
          <a:prstGeom prst="roundRect">
            <a:avLst>
              <a:gd name="adj" fmla="val 18073"/>
            </a:avLst>
          </a:prstGeom>
          <a:gradFill>
            <a:gsLst>
              <a:gs pos="0">
                <a:srgbClr val="02C0DD"/>
              </a:gs>
              <a:gs pos="100000">
                <a:srgbClr val="016AE4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Retângulo Arredondado">
            <a:extLst>
              <a:ext uri="{FF2B5EF4-FFF2-40B4-BE49-F238E27FC236}">
                <a16:creationId xmlns:a16="http://schemas.microsoft.com/office/drawing/2014/main" id="{C0D96B25-B534-A13B-124E-211E32CEFC54}"/>
              </a:ext>
            </a:extLst>
          </p:cNvPr>
          <p:cNvSpPr/>
          <p:nvPr/>
        </p:nvSpPr>
        <p:spPr>
          <a:xfrm rot="18900000">
            <a:off x="-8253190" y="-4440266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etângulo 7">
            <a:extLst>
              <a:ext uri="{FF2B5EF4-FFF2-40B4-BE49-F238E27FC236}">
                <a16:creationId xmlns:a16="http://schemas.microsoft.com/office/drawing/2014/main" id="{A7B499D9-C79C-C56F-E3DB-E340679D6DA0}"/>
              </a:ext>
            </a:extLst>
          </p:cNvPr>
          <p:cNvSpPr txBox="1"/>
          <p:nvPr/>
        </p:nvSpPr>
        <p:spPr>
          <a:xfrm>
            <a:off x="137369" y="960446"/>
            <a:ext cx="4042587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algn="ctr">
              <a:lnSpc>
                <a:spcPct val="90000"/>
              </a:lnSpc>
              <a:defRPr sz="3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pt-BR" b="1" dirty="0">
                <a:latin typeface="Montserrat ExtraBold" panose="00000900000000000000" pitchFamily="2" charset="0"/>
              </a:rPr>
              <a:t>DESAFIOS</a:t>
            </a:r>
          </a:p>
        </p:txBody>
      </p:sp>
      <p:pic>
        <p:nvPicPr>
          <p:cNvPr id="338" name="Imagem" descr="Imagem">
            <a:extLst>
              <a:ext uri="{FF2B5EF4-FFF2-40B4-BE49-F238E27FC236}">
                <a16:creationId xmlns:a16="http://schemas.microsoft.com/office/drawing/2014/main" id="{0EF9C50E-4D39-708F-4383-CA94D478C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tângulo Arredondado">
            <a:extLst>
              <a:ext uri="{FF2B5EF4-FFF2-40B4-BE49-F238E27FC236}">
                <a16:creationId xmlns:a16="http://schemas.microsoft.com/office/drawing/2014/main" id="{1DCE56F8-1E68-2343-3CB4-C79574391399}"/>
              </a:ext>
            </a:extLst>
          </p:cNvPr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Espaço Reservado para Texto 3">
            <a:extLst>
              <a:ext uri="{FF2B5EF4-FFF2-40B4-BE49-F238E27FC236}">
                <a16:creationId xmlns:a16="http://schemas.microsoft.com/office/drawing/2014/main" id="{95ACAE2E-FC62-77A5-C29B-B79B55D614CE}"/>
              </a:ext>
            </a:extLst>
          </p:cNvPr>
          <p:cNvSpPr txBox="1">
            <a:spLocks/>
          </p:cNvSpPr>
          <p:nvPr/>
        </p:nvSpPr>
        <p:spPr>
          <a:xfrm>
            <a:off x="4603737" y="673200"/>
            <a:ext cx="7269273" cy="517955"/>
          </a:xfrm>
          <a:prstGeom prst="rect">
            <a:avLst/>
          </a:prstGeom>
        </p:spPr>
        <p:txBody>
          <a:bodyPr wrap="square" lIns="144000" tIns="108000" rIns="144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BASE DE DADOS SDDP X </a:t>
            </a:r>
            <a:r>
              <a:rPr lang="pt-BR" dirty="0" err="1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Organon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2500F06A-6EBC-8632-41B1-A0B7F1D17410}"/>
              </a:ext>
            </a:extLst>
          </p:cNvPr>
          <p:cNvSpPr txBox="1">
            <a:spLocks/>
          </p:cNvSpPr>
          <p:nvPr/>
        </p:nvSpPr>
        <p:spPr>
          <a:xfrm>
            <a:off x="5065398" y="1195639"/>
            <a:ext cx="5474813" cy="382998"/>
          </a:xfrm>
          <a:prstGeom prst="rect">
            <a:avLst/>
          </a:prstGeom>
        </p:spPr>
        <p:txBody>
          <a:bodyPr wrap="square" lIns="144000" tIns="0" rIns="14400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Adaptação da linguagem para permitir sincronia (input =&gt; output)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9DBDE9E4-E3E5-FAB4-DA4B-80465AE62CFD}"/>
              </a:ext>
            </a:extLst>
          </p:cNvPr>
          <p:cNvSpPr txBox="1">
            <a:spLocks/>
          </p:cNvSpPr>
          <p:nvPr/>
        </p:nvSpPr>
        <p:spPr>
          <a:xfrm>
            <a:off x="4603736" y="1797487"/>
            <a:ext cx="7269273" cy="517955"/>
          </a:xfrm>
          <a:prstGeom prst="rect">
            <a:avLst/>
          </a:prstGeom>
        </p:spPr>
        <p:txBody>
          <a:bodyPr wrap="square" lIns="144000" tIns="108000" rIns="144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BATERIAS NÃO PRECISAM AGUARDAR DEFINIÇÃO SOBRE SERVIÇOS A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NCILARES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6FDC3038-E04B-AC92-E4C4-9B5100015F1F}"/>
              </a:ext>
            </a:extLst>
          </p:cNvPr>
          <p:cNvSpPr txBox="1">
            <a:spLocks/>
          </p:cNvSpPr>
          <p:nvPr/>
        </p:nvSpPr>
        <p:spPr>
          <a:xfrm>
            <a:off x="5065397" y="2319926"/>
            <a:ext cx="5474813" cy="382998"/>
          </a:xfrm>
          <a:prstGeom prst="rect">
            <a:avLst/>
          </a:prstGeom>
        </p:spPr>
        <p:txBody>
          <a:bodyPr wrap="square" lIns="144000" tIns="0" rIns="14400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Modelos consolidados podem viabilizar a tecnologia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992141E8-C17B-5D8A-CA8C-5C72A3B38B88}"/>
              </a:ext>
            </a:extLst>
          </p:cNvPr>
          <p:cNvSpPr txBox="1">
            <a:spLocks/>
          </p:cNvSpPr>
          <p:nvPr/>
        </p:nvSpPr>
        <p:spPr>
          <a:xfrm>
            <a:off x="4614004" y="5162555"/>
            <a:ext cx="5945926" cy="517955"/>
          </a:xfrm>
          <a:prstGeom prst="rect">
            <a:avLst/>
          </a:prstGeom>
        </p:spPr>
        <p:txBody>
          <a:bodyPr wrap="square" lIns="144000" tIns="108000" rIns="144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F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ASE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2 DO PROJETO QUANTUM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EF350FDE-3694-D488-29C6-3CB5C7812754}"/>
              </a:ext>
            </a:extLst>
          </p:cNvPr>
          <p:cNvSpPr txBox="1">
            <a:spLocks/>
          </p:cNvSpPr>
          <p:nvPr/>
        </p:nvSpPr>
        <p:spPr>
          <a:xfrm>
            <a:off x="5098261" y="5684994"/>
            <a:ext cx="5474813" cy="382998"/>
          </a:xfrm>
          <a:prstGeom prst="rect">
            <a:avLst/>
          </a:prstGeom>
        </p:spPr>
        <p:txBody>
          <a:bodyPr wrap="square" lIns="144000" tIns="0" rIns="14400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Implantação de bateria para regime de testes na Rede Básica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1A142A46-898F-6A1A-E2B5-1C7E6EE6A3EB}"/>
              </a:ext>
            </a:extLst>
          </p:cNvPr>
          <p:cNvSpPr txBox="1">
            <a:spLocks/>
          </p:cNvSpPr>
          <p:nvPr/>
        </p:nvSpPr>
        <p:spPr>
          <a:xfrm>
            <a:off x="4603736" y="2912630"/>
            <a:ext cx="7269274" cy="517955"/>
          </a:xfrm>
          <a:prstGeom prst="rect">
            <a:avLst/>
          </a:prstGeom>
        </p:spPr>
        <p:txBody>
          <a:bodyPr wrap="square" lIns="144000" tIns="108000" rIns="144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ESCLARECER EFEITOS DO ENQUADRAMENTO COMO FT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 Nova" panose="020B0504020202020204" pitchFamily="34" charset="0"/>
            </a:endParaRP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BC8879A9-D581-F227-B611-85E60726099A}"/>
              </a:ext>
            </a:extLst>
          </p:cNvPr>
          <p:cNvSpPr txBox="1">
            <a:spLocks/>
          </p:cNvSpPr>
          <p:nvPr/>
        </p:nvSpPr>
        <p:spPr>
          <a:xfrm>
            <a:off x="5085115" y="3435069"/>
            <a:ext cx="5474813" cy="382998"/>
          </a:xfrm>
          <a:prstGeom prst="rect">
            <a:avLst/>
          </a:prstGeom>
        </p:spPr>
        <p:txBody>
          <a:bodyPr wrap="square" lIns="144000" tIns="0" rIns="14400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Benefícios tributários como ativo de transmissão</a:t>
            </a:r>
          </a:p>
        </p:txBody>
      </p:sp>
      <p:sp>
        <p:nvSpPr>
          <p:cNvPr id="15" name="Espaço Reservado para Texto 13">
            <a:extLst>
              <a:ext uri="{FF2B5EF4-FFF2-40B4-BE49-F238E27FC236}">
                <a16:creationId xmlns:a16="http://schemas.microsoft.com/office/drawing/2014/main" id="{00CE5E84-20DD-895D-E777-18E6CEC1F235}"/>
              </a:ext>
            </a:extLst>
          </p:cNvPr>
          <p:cNvSpPr txBox="1">
            <a:spLocks/>
          </p:cNvSpPr>
          <p:nvPr/>
        </p:nvSpPr>
        <p:spPr>
          <a:xfrm>
            <a:off x="4614003" y="4037591"/>
            <a:ext cx="7259006" cy="517955"/>
          </a:xfrm>
          <a:prstGeom prst="rect">
            <a:avLst/>
          </a:prstGeom>
        </p:spPr>
        <p:txBody>
          <a:bodyPr wrap="square" lIns="144000" tIns="108000" rIns="14400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 baseline="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DATA CENTERS e H2V</a:t>
            </a:r>
          </a:p>
        </p:txBody>
      </p:sp>
      <p:sp>
        <p:nvSpPr>
          <p:cNvPr id="16" name="Espaço Reservado para Texto 14">
            <a:extLst>
              <a:ext uri="{FF2B5EF4-FFF2-40B4-BE49-F238E27FC236}">
                <a16:creationId xmlns:a16="http://schemas.microsoft.com/office/drawing/2014/main" id="{1E3E2662-FBCD-A107-C391-464CB977A258}"/>
              </a:ext>
            </a:extLst>
          </p:cNvPr>
          <p:cNvSpPr txBox="1">
            <a:spLocks/>
          </p:cNvSpPr>
          <p:nvPr/>
        </p:nvSpPr>
        <p:spPr>
          <a:xfrm>
            <a:off x="5085115" y="4560030"/>
            <a:ext cx="6798159" cy="382998"/>
          </a:xfrm>
          <a:prstGeom prst="rect">
            <a:avLst/>
          </a:prstGeom>
        </p:spPr>
        <p:txBody>
          <a:bodyPr wrap="square" lIns="144000" tIns="0" rIns="14400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 kern="1200" baseline="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Prover atributos para projeção de incremento na demanda por energia elétrica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F690083-8CDC-75B1-D584-3DE8D7239C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9967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tângulo"/>
          <p:cNvSpPr/>
          <p:nvPr/>
        </p:nvSpPr>
        <p:spPr>
          <a:xfrm>
            <a:off x="0" y="0"/>
            <a:ext cx="12578936" cy="7376436"/>
          </a:xfrm>
          <a:prstGeom prst="rect">
            <a:avLst/>
          </a:prstGeom>
          <a:gradFill>
            <a:gsLst>
              <a:gs pos="0">
                <a:srgbClr val="02C0DD"/>
              </a:gs>
              <a:gs pos="100000">
                <a:srgbClr val="003BE6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7" name="Retângulo Arredondado"/>
          <p:cNvSpPr/>
          <p:nvPr/>
        </p:nvSpPr>
        <p:spPr>
          <a:xfrm rot="18900000">
            <a:off x="-2666189" y="5377347"/>
            <a:ext cx="8020996" cy="9976681"/>
          </a:xfrm>
          <a:prstGeom prst="roundRect">
            <a:avLst>
              <a:gd name="adj" fmla="val 15339"/>
            </a:avLst>
          </a:prstGeom>
          <a:ln w="381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58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027" y="3513288"/>
            <a:ext cx="3057946" cy="641452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Retângulo Arredondado"/>
          <p:cNvSpPr/>
          <p:nvPr/>
        </p:nvSpPr>
        <p:spPr>
          <a:xfrm rot="18900000">
            <a:off x="6538487" y="-7971342"/>
            <a:ext cx="8020996" cy="9976681"/>
          </a:xfrm>
          <a:prstGeom prst="roundRect">
            <a:avLst>
              <a:gd name="adj" fmla="val 15339"/>
            </a:avLst>
          </a:prstGeom>
          <a:ln w="381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Imagem" descr="Imag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766" y="6070752"/>
            <a:ext cx="1191566" cy="471848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Retângulo Arredondado"/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720F741-3DC0-DB9C-CFC7-0E6929EB6886}"/>
              </a:ext>
            </a:extLst>
          </p:cNvPr>
          <p:cNvSpPr txBox="1">
            <a:spLocks/>
          </p:cNvSpPr>
          <p:nvPr/>
        </p:nvSpPr>
        <p:spPr>
          <a:xfrm>
            <a:off x="5273754" y="395049"/>
            <a:ext cx="5422505" cy="176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hangingPunct="0">
              <a:lnSpc>
                <a:spcPct val="150000"/>
              </a:lnSpc>
              <a:defRPr/>
            </a:pPr>
            <a:r>
              <a:rPr lang="pt-BR" sz="2000" b="1" kern="0" dirty="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PORTFÓLIO DA QUANTUM</a:t>
            </a:r>
          </a:p>
          <a:p>
            <a:pPr algn="l" defTabSz="914400" hangingPunct="0">
              <a:defRPr/>
            </a:pPr>
            <a:r>
              <a:rPr lang="pt-BR" sz="1400" kern="0" dirty="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12 Subestações próprias</a:t>
            </a:r>
          </a:p>
          <a:p>
            <a:pPr algn="l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19 Subestações acessadas</a:t>
            </a:r>
          </a:p>
          <a:p>
            <a:pPr algn="l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2.851 km de linhas de transmissão</a:t>
            </a:r>
          </a:p>
          <a:p>
            <a:pPr algn="l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RAP Total R$ 1,4 bilhões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BCE9005-827C-6927-0818-3B22070EC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896"/>
          <a:stretch/>
        </p:blipFill>
        <p:spPr>
          <a:xfrm>
            <a:off x="3354488" y="2330672"/>
            <a:ext cx="8510315" cy="4300044"/>
          </a:xfrm>
          <a:prstGeom prst="rect">
            <a:avLst/>
          </a:prstGeom>
        </p:spPr>
      </p:pic>
      <p:sp>
        <p:nvSpPr>
          <p:cNvPr id="4" name="Paralelogramo 3">
            <a:extLst>
              <a:ext uri="{FF2B5EF4-FFF2-40B4-BE49-F238E27FC236}">
                <a16:creationId xmlns:a16="http://schemas.microsoft.com/office/drawing/2014/main" id="{645492E9-CFC2-E82F-EAC8-64294D26BBEC}"/>
              </a:ext>
            </a:extLst>
          </p:cNvPr>
          <p:cNvSpPr/>
          <p:nvPr/>
        </p:nvSpPr>
        <p:spPr>
          <a:xfrm rot="2141627">
            <a:off x="1421529" y="746319"/>
            <a:ext cx="2860126" cy="4029542"/>
          </a:xfrm>
          <a:prstGeom prst="parallelogram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shutterstock_113236204.jpg" descr="shutterstock_11323620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870633" y="-284121"/>
            <a:ext cx="8389775" cy="69995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13157" y="0"/>
                </a:moveTo>
                <a:lnTo>
                  <a:pt x="4582" y="0"/>
                </a:lnTo>
                <a:lnTo>
                  <a:pt x="891" y="4431"/>
                </a:lnTo>
                <a:cubicBezTo>
                  <a:pt x="475" y="4931"/>
                  <a:pt x="267" y="5181"/>
                  <a:pt x="116" y="5530"/>
                </a:cubicBezTo>
                <a:cubicBezTo>
                  <a:pt x="-38" y="5926"/>
                  <a:pt x="-38" y="6383"/>
                  <a:pt x="116" y="6779"/>
                </a:cubicBezTo>
                <a:cubicBezTo>
                  <a:pt x="267" y="7128"/>
                  <a:pt x="475" y="7378"/>
                  <a:pt x="885" y="7870"/>
                </a:cubicBezTo>
                <a:lnTo>
                  <a:pt x="11526" y="20648"/>
                </a:lnTo>
                <a:cubicBezTo>
                  <a:pt x="11942" y="21148"/>
                  <a:pt x="12150" y="21397"/>
                  <a:pt x="12441" y="21578"/>
                </a:cubicBezTo>
                <a:cubicBezTo>
                  <a:pt x="12458" y="21588"/>
                  <a:pt x="12476" y="21591"/>
                  <a:pt x="12493" y="21600"/>
                </a:cubicBezTo>
                <a:lnTo>
                  <a:pt x="13428" y="21600"/>
                </a:lnTo>
                <a:cubicBezTo>
                  <a:pt x="13445" y="21591"/>
                  <a:pt x="13464" y="21588"/>
                  <a:pt x="13481" y="21578"/>
                </a:cubicBezTo>
                <a:cubicBezTo>
                  <a:pt x="13772" y="21397"/>
                  <a:pt x="13980" y="21147"/>
                  <a:pt x="14389" y="20655"/>
                </a:cubicBezTo>
                <a:lnTo>
                  <a:pt x="20939" y="12791"/>
                </a:lnTo>
                <a:cubicBezTo>
                  <a:pt x="21234" y="12437"/>
                  <a:pt x="21422" y="12208"/>
                  <a:pt x="21562" y="11980"/>
                </a:cubicBezTo>
                <a:lnTo>
                  <a:pt x="21562" y="10155"/>
                </a:lnTo>
                <a:cubicBezTo>
                  <a:pt x="21423" y="9928"/>
                  <a:pt x="21236" y="9701"/>
                  <a:pt x="20945" y="9352"/>
                </a:cubicBezTo>
                <a:lnTo>
                  <a:pt x="13157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43" name="Retângulo Arredondado"/>
          <p:cNvSpPr/>
          <p:nvPr/>
        </p:nvSpPr>
        <p:spPr>
          <a:xfrm rot="18900000">
            <a:off x="-8448681" y="-3232240"/>
            <a:ext cx="10974476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54945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42F5B3-4075-B67F-426A-B61C21F876C3}"/>
              </a:ext>
            </a:extLst>
          </p:cNvPr>
          <p:cNvSpPr txBox="1"/>
          <p:nvPr/>
        </p:nvSpPr>
        <p:spPr>
          <a:xfrm>
            <a:off x="589132" y="279717"/>
            <a:ext cx="9353550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LINHA DO TEMPO PRELIMINAR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0355D4E5-F664-D4BF-72F7-BC50E9153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9124849"/>
              </p:ext>
            </p:extLst>
          </p:nvPr>
        </p:nvGraphicFramePr>
        <p:xfrm>
          <a:off x="847927" y="1157593"/>
          <a:ext cx="10496145" cy="484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5CC37A52-436F-8EC4-16D8-755B4E862FDA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78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B593-03A3-51C4-0527-0E561531B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tângulo Arredondado">
            <a:extLst>
              <a:ext uri="{FF2B5EF4-FFF2-40B4-BE49-F238E27FC236}">
                <a16:creationId xmlns:a16="http://schemas.microsoft.com/office/drawing/2014/main" id="{CB57435B-785F-AC88-A4A3-EFAFF7E088C2}"/>
              </a:ext>
            </a:extLst>
          </p:cNvPr>
          <p:cNvSpPr/>
          <p:nvPr/>
        </p:nvSpPr>
        <p:spPr>
          <a:xfrm rot="18900000">
            <a:off x="-5500077" y="440774"/>
            <a:ext cx="9299527" cy="9299527"/>
          </a:xfrm>
          <a:prstGeom prst="roundRect">
            <a:avLst>
              <a:gd name="adj" fmla="val 13230"/>
            </a:avLst>
          </a:prstGeom>
          <a:gradFill>
            <a:gsLst>
              <a:gs pos="0">
                <a:srgbClr val="02C0DD"/>
              </a:gs>
              <a:gs pos="100000">
                <a:srgbClr val="003BE6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" name="Retângulo Arredondado">
            <a:extLst>
              <a:ext uri="{FF2B5EF4-FFF2-40B4-BE49-F238E27FC236}">
                <a16:creationId xmlns:a16="http://schemas.microsoft.com/office/drawing/2014/main" id="{8A160F59-AC53-D67C-635A-A44E93D80DA9}"/>
              </a:ext>
            </a:extLst>
          </p:cNvPr>
          <p:cNvSpPr/>
          <p:nvPr/>
        </p:nvSpPr>
        <p:spPr>
          <a:xfrm rot="18900000">
            <a:off x="-4648193" y="-110421"/>
            <a:ext cx="8020996" cy="9976681"/>
          </a:xfrm>
          <a:prstGeom prst="roundRect">
            <a:avLst>
              <a:gd name="adj" fmla="val 15339"/>
            </a:avLst>
          </a:prstGeom>
          <a:ln w="381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Título 1">
            <a:extLst>
              <a:ext uri="{FF2B5EF4-FFF2-40B4-BE49-F238E27FC236}">
                <a16:creationId xmlns:a16="http://schemas.microsoft.com/office/drawing/2014/main" id="{A5F991B0-1D4D-5779-2837-99768F0E7269}"/>
              </a:ext>
            </a:extLst>
          </p:cNvPr>
          <p:cNvSpPr txBox="1"/>
          <p:nvPr/>
        </p:nvSpPr>
        <p:spPr>
          <a:xfrm>
            <a:off x="824512" y="4283245"/>
            <a:ext cx="5010798" cy="1850241"/>
          </a:xfrm>
          <a:prstGeom prst="rect">
            <a:avLst/>
          </a:prstGeom>
          <a:ln w="12700">
            <a:miter lim="400000"/>
          </a:ln>
          <a:effectLst>
            <a:outerShdw blurRad="101600" dist="25400" dir="4142512" rotWithShape="0">
              <a:srgbClr val="000000">
                <a:alpha val="1598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4000" dirty="0">
                <a:solidFill>
                  <a:srgbClr val="FFFFFF"/>
                </a:solidFill>
              </a:rPr>
              <a:t>Escopo do projeto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67286053-B27E-323D-F1E6-CC1FB30767CC}"/>
              </a:ext>
            </a:extLst>
          </p:cNvPr>
          <p:cNvSpPr txBox="1">
            <a:spLocks/>
          </p:cNvSpPr>
          <p:nvPr/>
        </p:nvSpPr>
        <p:spPr>
          <a:xfrm>
            <a:off x="3223492" y="916662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Benchmark</a:t>
            </a:r>
          </a:p>
        </p:txBody>
      </p:sp>
      <p:sp>
        <p:nvSpPr>
          <p:cNvPr id="23" name="Espaço Reservado para Texto 3">
            <a:extLst>
              <a:ext uri="{FF2B5EF4-FFF2-40B4-BE49-F238E27FC236}">
                <a16:creationId xmlns:a16="http://schemas.microsoft.com/office/drawing/2014/main" id="{1B242769-881B-CBB6-7986-96153CE4B502}"/>
              </a:ext>
            </a:extLst>
          </p:cNvPr>
          <p:cNvSpPr txBox="1">
            <a:spLocks/>
          </p:cNvSpPr>
          <p:nvPr/>
        </p:nvSpPr>
        <p:spPr>
          <a:xfrm>
            <a:off x="5903406" y="913034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Mapeamento Tecnológico</a:t>
            </a: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E4257F6A-996B-8375-136F-B23DFD4F629B}"/>
              </a:ext>
            </a:extLst>
          </p:cNvPr>
          <p:cNvSpPr txBox="1">
            <a:spLocks/>
          </p:cNvSpPr>
          <p:nvPr/>
        </p:nvSpPr>
        <p:spPr>
          <a:xfrm>
            <a:off x="9184155" y="922646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Valoração de Benefícios</a:t>
            </a:r>
          </a:p>
        </p:txBody>
      </p:sp>
      <p:sp>
        <p:nvSpPr>
          <p:cNvPr id="25" name="Espaço Reservado para Texto 5">
            <a:extLst>
              <a:ext uri="{FF2B5EF4-FFF2-40B4-BE49-F238E27FC236}">
                <a16:creationId xmlns:a16="http://schemas.microsoft.com/office/drawing/2014/main" id="{25BBE9AB-BFA9-7686-FA14-AC3D0E8CB306}"/>
              </a:ext>
            </a:extLst>
          </p:cNvPr>
          <p:cNvSpPr txBox="1">
            <a:spLocks/>
          </p:cNvSpPr>
          <p:nvPr/>
        </p:nvSpPr>
        <p:spPr>
          <a:xfrm>
            <a:off x="5903406" y="3202143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Estudos Eletroenergéticos</a:t>
            </a:r>
          </a:p>
        </p:txBody>
      </p:sp>
      <p:sp>
        <p:nvSpPr>
          <p:cNvPr id="26" name="Espaço Reservado para Texto 6">
            <a:extLst>
              <a:ext uri="{FF2B5EF4-FFF2-40B4-BE49-F238E27FC236}">
                <a16:creationId xmlns:a16="http://schemas.microsoft.com/office/drawing/2014/main" id="{2FE331F2-F4AE-15B0-AF1F-9BB3A2F437F8}"/>
              </a:ext>
            </a:extLst>
          </p:cNvPr>
          <p:cNvSpPr txBox="1">
            <a:spLocks/>
          </p:cNvSpPr>
          <p:nvPr/>
        </p:nvSpPr>
        <p:spPr>
          <a:xfrm>
            <a:off x="9184155" y="3202143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Custos e </a:t>
            </a:r>
            <a:r>
              <a:rPr lang="pt-BR" i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Gaps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 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Regulatórios</a:t>
            </a:r>
          </a:p>
        </p:txBody>
      </p:sp>
      <p:sp>
        <p:nvSpPr>
          <p:cNvPr id="27" name="Espaço Reservado para Texto 7">
            <a:extLst>
              <a:ext uri="{FF2B5EF4-FFF2-40B4-BE49-F238E27FC236}">
                <a16:creationId xmlns:a16="http://schemas.microsoft.com/office/drawing/2014/main" id="{FBEF89B6-AA4D-531D-D0BD-65751C97476E}"/>
              </a:ext>
            </a:extLst>
          </p:cNvPr>
          <p:cNvSpPr txBox="1">
            <a:spLocks/>
          </p:cNvSpPr>
          <p:nvPr/>
        </p:nvSpPr>
        <p:spPr>
          <a:xfrm>
            <a:off x="5903406" y="3600948"/>
            <a:ext cx="2995460" cy="969101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Modelos computacionais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Identificação de pontos candidatos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Estudos de caso</a:t>
            </a:r>
          </a:p>
        </p:txBody>
      </p:sp>
      <p:sp>
        <p:nvSpPr>
          <p:cNvPr id="28" name="Espaço Reservado para Texto 8">
            <a:extLst>
              <a:ext uri="{FF2B5EF4-FFF2-40B4-BE49-F238E27FC236}">
                <a16:creationId xmlns:a16="http://schemas.microsoft.com/office/drawing/2014/main" id="{7B493957-B23B-9DAA-689D-2C99C96F0E2F}"/>
              </a:ext>
            </a:extLst>
          </p:cNvPr>
          <p:cNvSpPr txBox="1">
            <a:spLocks/>
          </p:cNvSpPr>
          <p:nvPr/>
        </p:nvSpPr>
        <p:spPr>
          <a:xfrm>
            <a:off x="7291560" y="5701876"/>
            <a:ext cx="2998704" cy="9691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Estudos E1 a E4 do relatório R1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Aplicação do R1 para SAEB</a:t>
            </a:r>
          </a:p>
        </p:txBody>
      </p:sp>
      <p:sp>
        <p:nvSpPr>
          <p:cNvPr id="29" name="Espaço Reservado para Texto 9">
            <a:extLst>
              <a:ext uri="{FF2B5EF4-FFF2-40B4-BE49-F238E27FC236}">
                <a16:creationId xmlns:a16="http://schemas.microsoft.com/office/drawing/2014/main" id="{156BAB88-66CA-3B10-B45B-61BB2F3B17AF}"/>
              </a:ext>
            </a:extLst>
          </p:cNvPr>
          <p:cNvSpPr txBox="1">
            <a:spLocks/>
          </p:cNvSpPr>
          <p:nvPr/>
        </p:nvSpPr>
        <p:spPr>
          <a:xfrm>
            <a:off x="9184155" y="3600948"/>
            <a:ext cx="3007844" cy="969101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Decomposição do SAEB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Inclusão no MCPSE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Banco de Preços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72266D8B-4AEA-8FA0-5974-80F0F71DC604}"/>
              </a:ext>
            </a:extLst>
          </p:cNvPr>
          <p:cNvSpPr txBox="1">
            <a:spLocks/>
          </p:cNvSpPr>
          <p:nvPr/>
        </p:nvSpPr>
        <p:spPr>
          <a:xfrm>
            <a:off x="7291560" y="5336629"/>
            <a:ext cx="2501953" cy="180000"/>
          </a:xfrm>
          <a:prstGeom prst="rect">
            <a:avLst/>
          </a:prstGeom>
        </p:spPr>
        <p:txBody>
          <a:bodyPr wrap="none" lIns="0" tIns="0" rIns="0" bIns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kern="1200">
                <a:solidFill>
                  <a:schemeClr val="tx2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 Nova" panose="020B0504020202020204" pitchFamily="34" charset="0"/>
              </a:rPr>
              <a:t>Metodologia para R1</a:t>
            </a:r>
          </a:p>
        </p:txBody>
      </p:sp>
      <p:sp>
        <p:nvSpPr>
          <p:cNvPr id="31" name="Espaço Reservado para Texto 11">
            <a:extLst>
              <a:ext uri="{FF2B5EF4-FFF2-40B4-BE49-F238E27FC236}">
                <a16:creationId xmlns:a16="http://schemas.microsoft.com/office/drawing/2014/main" id="{D0553E33-037A-1A58-5971-7FF7A3F2410C}"/>
              </a:ext>
            </a:extLst>
          </p:cNvPr>
          <p:cNvSpPr txBox="1">
            <a:spLocks/>
          </p:cNvSpPr>
          <p:nvPr/>
        </p:nvSpPr>
        <p:spPr>
          <a:xfrm>
            <a:off x="3223492" y="1306535"/>
            <a:ext cx="2995460" cy="969101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Revisão bibliográfica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Tratamento regulatório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Analogia Mundo x Brasil</a:t>
            </a:r>
          </a:p>
        </p:txBody>
      </p:sp>
      <p:sp>
        <p:nvSpPr>
          <p:cNvPr id="32" name="Espaço Reservado para Texto 12">
            <a:extLst>
              <a:ext uri="{FF2B5EF4-FFF2-40B4-BE49-F238E27FC236}">
                <a16:creationId xmlns:a16="http://schemas.microsoft.com/office/drawing/2014/main" id="{00892D0A-99C1-8EB2-A4B7-51A4A9AF7373}"/>
              </a:ext>
            </a:extLst>
          </p:cNvPr>
          <p:cNvSpPr txBox="1">
            <a:spLocks/>
          </p:cNvSpPr>
          <p:nvPr/>
        </p:nvSpPr>
        <p:spPr>
          <a:xfrm>
            <a:off x="5903406" y="1308181"/>
            <a:ext cx="2998704" cy="96910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Grau de maturidade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Competitividade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Horizonte das tecnologias</a:t>
            </a:r>
          </a:p>
        </p:txBody>
      </p:sp>
      <p:sp>
        <p:nvSpPr>
          <p:cNvPr id="33" name="Espaço Reservado para Texto 13">
            <a:extLst>
              <a:ext uri="{FF2B5EF4-FFF2-40B4-BE49-F238E27FC236}">
                <a16:creationId xmlns:a16="http://schemas.microsoft.com/office/drawing/2014/main" id="{64F961E3-8D30-75A6-5312-3DE38F2CD04C}"/>
              </a:ext>
            </a:extLst>
          </p:cNvPr>
          <p:cNvSpPr txBox="1">
            <a:spLocks/>
          </p:cNvSpPr>
          <p:nvPr/>
        </p:nvSpPr>
        <p:spPr>
          <a:xfrm>
            <a:off x="9184155" y="1306535"/>
            <a:ext cx="3007844" cy="969101"/>
          </a:xfrm>
          <a:prstGeom prst="rect">
            <a:avLst/>
          </a:prstGeom>
        </p:spPr>
        <p:txBody>
          <a:bodyPr lIns="0" tIns="0" rIns="0" bIns="0"/>
          <a:lstStyle>
            <a:lvl1pPr marL="0" indent="0" algn="just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Titillium Web" panose="00000500000000000000" pitchFamily="2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Flexibilidade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Confiabilidade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 Nova" panose="020B0504020202020204" pitchFamily="34" charset="0"/>
              </a:rPr>
              <a:t>Resiliência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92DBAA-61D6-EC1B-EB26-602DFC1BD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886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5A861-50B8-0E4F-8B40-EC46C44E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tângulo Arredondado">
            <a:extLst>
              <a:ext uri="{FF2B5EF4-FFF2-40B4-BE49-F238E27FC236}">
                <a16:creationId xmlns:a16="http://schemas.microsoft.com/office/drawing/2014/main" id="{7AC3A69D-6152-C763-BFEB-22C68AE36329}"/>
              </a:ext>
            </a:extLst>
          </p:cNvPr>
          <p:cNvSpPr/>
          <p:nvPr/>
        </p:nvSpPr>
        <p:spPr>
          <a:xfrm rot="18900000">
            <a:off x="-5500077" y="440774"/>
            <a:ext cx="9299527" cy="9299527"/>
          </a:xfrm>
          <a:prstGeom prst="roundRect">
            <a:avLst>
              <a:gd name="adj" fmla="val 13230"/>
            </a:avLst>
          </a:prstGeom>
          <a:gradFill>
            <a:gsLst>
              <a:gs pos="0">
                <a:srgbClr val="02C0DD"/>
              </a:gs>
              <a:gs pos="100000">
                <a:srgbClr val="003BE6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2" name="Retângulo Arredondado">
            <a:extLst>
              <a:ext uri="{FF2B5EF4-FFF2-40B4-BE49-F238E27FC236}">
                <a16:creationId xmlns:a16="http://schemas.microsoft.com/office/drawing/2014/main" id="{BD00910C-6E05-5BB1-2D21-D4CC316C8BE8}"/>
              </a:ext>
            </a:extLst>
          </p:cNvPr>
          <p:cNvSpPr/>
          <p:nvPr/>
        </p:nvSpPr>
        <p:spPr>
          <a:xfrm rot="18900000">
            <a:off x="-4648193" y="-110421"/>
            <a:ext cx="8020996" cy="9976681"/>
          </a:xfrm>
          <a:prstGeom prst="roundRect">
            <a:avLst>
              <a:gd name="adj" fmla="val 15339"/>
            </a:avLst>
          </a:prstGeom>
          <a:ln w="381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Título 1">
            <a:extLst>
              <a:ext uri="{FF2B5EF4-FFF2-40B4-BE49-F238E27FC236}">
                <a16:creationId xmlns:a16="http://schemas.microsoft.com/office/drawing/2014/main" id="{0B2789F4-0162-A175-C9EE-FB41E4597DC4}"/>
              </a:ext>
            </a:extLst>
          </p:cNvPr>
          <p:cNvSpPr txBox="1"/>
          <p:nvPr/>
        </p:nvSpPr>
        <p:spPr>
          <a:xfrm>
            <a:off x="824512" y="4283245"/>
            <a:ext cx="5010798" cy="1850241"/>
          </a:xfrm>
          <a:prstGeom prst="rect">
            <a:avLst/>
          </a:prstGeom>
          <a:ln w="12700">
            <a:miter lim="400000"/>
          </a:ln>
          <a:effectLst>
            <a:outerShdw blurRad="101600" dist="25400" dir="4142512" rotWithShape="0">
              <a:srgbClr val="000000">
                <a:alpha val="1598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484631">
              <a:lnSpc>
                <a:spcPct val="90000"/>
              </a:lnSpc>
              <a:defRPr sz="4717" cap="all">
                <a:solidFill>
                  <a:srgbClr val="E3041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pPr>
            <a:r>
              <a:rPr lang="pt-BR" sz="4000" dirty="0">
                <a:solidFill>
                  <a:srgbClr val="FFFFFF"/>
                </a:solidFill>
              </a:rPr>
              <a:t>Executoras</a:t>
            </a:r>
            <a:endParaRPr sz="4000" dirty="0">
              <a:solidFill>
                <a:srgbClr val="FFFFFF"/>
              </a:solidFill>
            </a:endParaRPr>
          </a:p>
        </p:txBody>
      </p:sp>
      <p:pic>
        <p:nvPicPr>
          <p:cNvPr id="5" name="Picture 6" descr="FDTE - Fundação para o Desenvolvimento Tecnológico da Engenharia - HOME">
            <a:extLst>
              <a:ext uri="{FF2B5EF4-FFF2-40B4-BE49-F238E27FC236}">
                <a16:creationId xmlns:a16="http://schemas.microsoft.com/office/drawing/2014/main" id="{D461C703-8ED3-E6F4-EAE9-FE74C1083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54" y="432536"/>
            <a:ext cx="2311327" cy="78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sity of Sao Paulo Logo (USP) - SVG, PNG, AI, EPS Vectors SVG, PNG,  AI, EPS Vectors">
            <a:extLst>
              <a:ext uri="{FF2B5EF4-FFF2-40B4-BE49-F238E27FC236}">
                <a16:creationId xmlns:a16="http://schemas.microsoft.com/office/drawing/2014/main" id="{592BAB87-0507-347C-8C57-12BA506A4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14" y="14591"/>
            <a:ext cx="1529302" cy="152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65107DD-6073-5F69-40FF-B61E4434B751}"/>
              </a:ext>
            </a:extLst>
          </p:cNvPr>
          <p:cNvPicPr/>
          <p:nvPr/>
        </p:nvPicPr>
        <p:blipFill rotWithShape="1">
          <a:blip r:embed="rId4"/>
          <a:srcRect b="20391"/>
          <a:stretch/>
        </p:blipFill>
        <p:spPr>
          <a:xfrm>
            <a:off x="9064005" y="74384"/>
            <a:ext cx="1743964" cy="109030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A470C6E-854C-03E5-EBF5-348954A69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133" y="1677869"/>
            <a:ext cx="2168806" cy="1134522"/>
          </a:xfrm>
          <a:prstGeom prst="rect">
            <a:avLst/>
          </a:prstGeom>
        </p:spPr>
      </p:pic>
      <p:pic>
        <p:nvPicPr>
          <p:cNvPr id="9" name="Picture 22">
            <a:extLst>
              <a:ext uri="{FF2B5EF4-FFF2-40B4-BE49-F238E27FC236}">
                <a16:creationId xmlns:a16="http://schemas.microsoft.com/office/drawing/2014/main" id="{D312EF76-5A91-67B6-D58C-0906926AC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81" y="1897551"/>
            <a:ext cx="3186309" cy="78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nergia das Ondas – Lactec e Hidrobombas">
            <a:extLst>
              <a:ext uri="{FF2B5EF4-FFF2-40B4-BE49-F238E27FC236}">
                <a16:creationId xmlns:a16="http://schemas.microsoft.com/office/drawing/2014/main" id="{E72A6317-17ED-CB78-D78B-7627CF12F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440" y="3416347"/>
            <a:ext cx="2108720" cy="89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Logo WEG – Logos PNG">
            <a:extLst>
              <a:ext uri="{FF2B5EF4-FFF2-40B4-BE49-F238E27FC236}">
                <a16:creationId xmlns:a16="http://schemas.microsoft.com/office/drawing/2014/main" id="{9A58019B-3FEB-371B-B1E3-957B96BA8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186" y="2930550"/>
            <a:ext cx="1703021" cy="17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AD - Empresa de Pesquisa Energética">
            <a:extLst>
              <a:ext uri="{FF2B5EF4-FFF2-40B4-BE49-F238E27FC236}">
                <a16:creationId xmlns:a16="http://schemas.microsoft.com/office/drawing/2014/main" id="{E5937854-DF01-4E59-84A0-5A93D4638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29" y="4751730"/>
            <a:ext cx="2683135" cy="189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5095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342F5B3-4075-B67F-426A-B61C21F876C3}"/>
              </a:ext>
            </a:extLst>
          </p:cNvPr>
          <p:cNvSpPr txBox="1"/>
          <p:nvPr/>
        </p:nvSpPr>
        <p:spPr>
          <a:xfrm>
            <a:off x="501579" y="286342"/>
            <a:ext cx="9353550" cy="5019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PRINCIPAIS PRODUTOS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A4D52F3-4BC6-409B-813C-CAE88635BA7B}"/>
              </a:ext>
            </a:extLst>
          </p:cNvPr>
          <p:cNvSpPr txBox="1">
            <a:spLocks/>
          </p:cNvSpPr>
          <p:nvPr/>
        </p:nvSpPr>
        <p:spPr>
          <a:xfrm>
            <a:off x="7898859" y="1322960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METODOLOGIA PARA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RESILIÊNCIA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Conceito e abrangência do benefício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Métrica para valoração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1F8A90-226C-9229-DB16-4EBEFE76F82E}"/>
              </a:ext>
            </a:extLst>
          </p:cNvPr>
          <p:cNvSpPr txBox="1">
            <a:spLocks/>
          </p:cNvSpPr>
          <p:nvPr/>
        </p:nvSpPr>
        <p:spPr>
          <a:xfrm>
            <a:off x="4247744" y="1322960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METODOLOGIA PARA CONFIABILIDADE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Conceito e abrangência do benefício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Métrica para valoração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25EC8C5-5AC9-6228-7147-9C2FAE4DE550}"/>
              </a:ext>
            </a:extLst>
          </p:cNvPr>
          <p:cNvSpPr txBox="1">
            <a:spLocks/>
          </p:cNvSpPr>
          <p:nvPr/>
        </p:nvSpPr>
        <p:spPr>
          <a:xfrm>
            <a:off x="596629" y="1322959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METODOLOGIA PARA FLEXIBILIDADE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Conceito e abrangência do benefício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Métrica para valoração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590AC4F-D1F9-3DDD-AB62-C060CEA8ADA6}"/>
              </a:ext>
            </a:extLst>
          </p:cNvPr>
          <p:cNvSpPr txBox="1">
            <a:spLocks/>
          </p:cNvSpPr>
          <p:nvPr/>
        </p:nvSpPr>
        <p:spPr>
          <a:xfrm>
            <a:off x="7898859" y="3691651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UPGRADE DE SOFTWARES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EPE receberá atualização do SDDP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ONS receberá atualização do </a:t>
            </a:r>
            <a:r>
              <a:rPr lang="pt-BR" sz="1400" kern="0" dirty="0" err="1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Organon</a:t>
            </a:r>
            <a:endParaRPr lang="pt-BR" sz="1400" kern="0" dirty="0">
              <a:solidFill>
                <a:schemeClr val="accent5">
                  <a:lumMod val="50000"/>
                </a:schemeClr>
              </a:solidFill>
              <a:latin typeface="Arial Nova" panose="020B0504020202020204" pitchFamily="34" charset="0"/>
            </a:endParaRP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Workshop de capacitação das novas funções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BEB264F-9CF2-F84F-B9BB-0334E8FAF518}"/>
              </a:ext>
            </a:extLst>
          </p:cNvPr>
          <p:cNvSpPr txBox="1">
            <a:spLocks/>
          </p:cNvSpPr>
          <p:nvPr/>
        </p:nvSpPr>
        <p:spPr>
          <a:xfrm>
            <a:off x="4247744" y="3691651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BANCO DE PREÇOS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Módulo BESS decomposto em partes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Cesta de índices econômicos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Nova TUC com UC e UAR no MCPSE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B7D618D-AD8A-9796-923A-723B2489051C}"/>
              </a:ext>
            </a:extLst>
          </p:cNvPr>
          <p:cNvSpPr txBox="1">
            <a:spLocks/>
          </p:cNvSpPr>
          <p:nvPr/>
        </p:nvSpPr>
        <p:spPr>
          <a:xfrm>
            <a:off x="596629" y="3691650"/>
            <a:ext cx="3262009" cy="1906621"/>
          </a:xfrm>
          <a:prstGeom prst="rect">
            <a:avLst/>
          </a:prstGeom>
          <a:ln w="19050">
            <a:solidFill>
              <a:srgbClr val="3366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b="1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RELATÓRIO R1 PARA BESS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Tornar BESS uma alternativa candidata e comparável</a:t>
            </a:r>
          </a:p>
          <a:p>
            <a:pPr algn="ctr" defTabSz="914400" hangingPunct="0">
              <a:lnSpc>
                <a:spcPct val="150000"/>
              </a:lnSpc>
              <a:defRPr/>
            </a:pPr>
            <a:r>
              <a:rPr lang="pt-BR" sz="1400" kern="0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Inovação na valoração do critério de emissões de CO2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DC125B-1706-4848-FD83-444BDD22A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999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F496A9C7-8DD9-93E0-FAAA-CA06026E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55" y="2684292"/>
            <a:ext cx="2524734" cy="3894083"/>
          </a:xfrm>
          <a:prstGeom prst="rect">
            <a:avLst/>
          </a:prstGeom>
        </p:spPr>
      </p:pic>
      <p:sp>
        <p:nvSpPr>
          <p:cNvPr id="333" name="Retângulo Arredondado"/>
          <p:cNvSpPr/>
          <p:nvPr/>
        </p:nvSpPr>
        <p:spPr>
          <a:xfrm rot="18900000">
            <a:off x="-3678632" y="-229297"/>
            <a:ext cx="7894319" cy="5269745"/>
          </a:xfrm>
          <a:prstGeom prst="roundRect">
            <a:avLst>
              <a:gd name="adj" fmla="val 18073"/>
            </a:avLst>
          </a:prstGeom>
          <a:gradFill>
            <a:gsLst>
              <a:gs pos="0">
                <a:srgbClr val="02C0DD"/>
              </a:gs>
              <a:gs pos="100000">
                <a:srgbClr val="016AE4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Retângulo Arredondado"/>
          <p:cNvSpPr/>
          <p:nvPr/>
        </p:nvSpPr>
        <p:spPr>
          <a:xfrm rot="18900000">
            <a:off x="-8253190" y="-4440266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etângulo 7"/>
          <p:cNvSpPr txBox="1"/>
          <p:nvPr/>
        </p:nvSpPr>
        <p:spPr>
          <a:xfrm>
            <a:off x="137369" y="960446"/>
            <a:ext cx="4042587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algn="ctr">
              <a:lnSpc>
                <a:spcPct val="90000"/>
              </a:lnSpc>
              <a:defRPr sz="3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pt-BR" b="1" dirty="0">
                <a:latin typeface="Montserrat ExtraBold" panose="00000900000000000000" pitchFamily="2" charset="0"/>
              </a:rPr>
              <a:t>FLEXIBILIDADE</a:t>
            </a:r>
          </a:p>
        </p:txBody>
      </p:sp>
      <p:pic>
        <p:nvPicPr>
          <p:cNvPr id="338" name="Imagem" descr="Imag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tângulo Arredondado"/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11DBB5-F909-8060-886A-9DACDF39170A}"/>
              </a:ext>
            </a:extLst>
          </p:cNvPr>
          <p:cNvSpPr txBox="1"/>
          <p:nvPr/>
        </p:nvSpPr>
        <p:spPr>
          <a:xfrm>
            <a:off x="4932993" y="513310"/>
            <a:ext cx="6546715" cy="1419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l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Habilidade do sistema em lidar com variações de oferta e demanda em períodos compatíveis com comandos de despacho de geração.</a:t>
            </a:r>
            <a:endParaRPr lang="pt-BR" sz="1400" dirty="0">
              <a:solidFill>
                <a:schemeClr val="accent5">
                  <a:lumMod val="5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24D0BA5-1D2C-ADB8-329F-6B14654C0021}"/>
              </a:ext>
            </a:extLst>
          </p:cNvPr>
          <p:cNvSpPr txBox="1"/>
          <p:nvPr/>
        </p:nvSpPr>
        <p:spPr>
          <a:xfrm>
            <a:off x="5103507" y="2309061"/>
            <a:ext cx="1817452" cy="37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l"/>
            <a:r>
              <a:rPr lang="pt-BR" sz="14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REDUÇÃO DE CMO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ABE73EE-D2D6-CCC4-498A-531CD522D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69" y="2740177"/>
            <a:ext cx="2547581" cy="3894083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9D9D31D-4687-3E2B-017F-FC5E43351B8A}"/>
              </a:ext>
            </a:extLst>
          </p:cNvPr>
          <p:cNvSpPr txBox="1"/>
          <p:nvPr/>
        </p:nvSpPr>
        <p:spPr>
          <a:xfrm>
            <a:off x="8285580" y="2309061"/>
            <a:ext cx="1937420" cy="3752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ctr"/>
            <a:r>
              <a:rPr lang="pt-BR" sz="1400" b="1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DEMANDA LÍQUIDA</a:t>
            </a:r>
          </a:p>
        </p:txBody>
      </p:sp>
      <p:grpSp>
        <p:nvGrpSpPr>
          <p:cNvPr id="21" name="Agrupar 4">
            <a:extLst>
              <a:ext uri="{FF2B5EF4-FFF2-40B4-BE49-F238E27FC236}">
                <a16:creationId xmlns:a16="http://schemas.microsoft.com/office/drawing/2014/main" id="{00B536EB-D384-125B-FE52-B527A34D689C}"/>
              </a:ext>
            </a:extLst>
          </p:cNvPr>
          <p:cNvGrpSpPr/>
          <p:nvPr/>
        </p:nvGrpSpPr>
        <p:grpSpPr>
          <a:xfrm>
            <a:off x="2621404" y="3822289"/>
            <a:ext cx="1191839" cy="1099907"/>
            <a:chOff x="7069103" y="5047102"/>
            <a:chExt cx="1838177" cy="1398861"/>
          </a:xfrm>
        </p:grpSpPr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4E1FA726-05AB-FC11-1667-BC3C5568EA17}"/>
                </a:ext>
              </a:extLst>
            </p:cNvPr>
            <p:cNvGrpSpPr/>
            <p:nvPr/>
          </p:nvGrpSpPr>
          <p:grpSpPr>
            <a:xfrm>
              <a:off x="7069103" y="5047102"/>
              <a:ext cx="1838177" cy="1398861"/>
              <a:chOff x="4691351" y="3736795"/>
              <a:chExt cx="1709449" cy="1359488"/>
            </a:xfrm>
            <a:solidFill>
              <a:srgbClr val="6B9EA6">
                <a:lumMod val="40000"/>
                <a:lumOff val="60000"/>
              </a:srgbClr>
            </a:solidFill>
          </p:grpSpPr>
          <p:grpSp>
            <p:nvGrpSpPr>
              <p:cNvPr id="24" name="Group 7">
                <a:extLst>
                  <a:ext uri="{FF2B5EF4-FFF2-40B4-BE49-F238E27FC236}">
                    <a16:creationId xmlns:a16="http://schemas.microsoft.com/office/drawing/2014/main" id="{3C81BBF5-30A1-0E92-C7D7-395FE7CE5CA3}"/>
                  </a:ext>
                </a:extLst>
              </p:cNvPr>
              <p:cNvGrpSpPr/>
              <p:nvPr/>
            </p:nvGrpSpPr>
            <p:grpSpPr>
              <a:xfrm>
                <a:off x="4691351" y="3736795"/>
                <a:ext cx="1709449" cy="1359488"/>
                <a:chOff x="4691351" y="3736795"/>
                <a:chExt cx="2794791" cy="1359488"/>
              </a:xfrm>
              <a:grpFill/>
            </p:grpSpPr>
            <p:sp>
              <p:nvSpPr>
                <p:cNvPr id="26" name="Rectangle: Rounded Corners 9">
                  <a:extLst>
                    <a:ext uri="{FF2B5EF4-FFF2-40B4-BE49-F238E27FC236}">
                      <a16:creationId xmlns:a16="http://schemas.microsoft.com/office/drawing/2014/main" id="{66C7E7C7-1163-CC45-AA29-B4C121CFEECA}"/>
                    </a:ext>
                  </a:extLst>
                </p:cNvPr>
                <p:cNvSpPr/>
                <p:nvPr/>
              </p:nvSpPr>
              <p:spPr>
                <a:xfrm>
                  <a:off x="4691351" y="3736795"/>
                  <a:ext cx="2794791" cy="1359488"/>
                </a:xfrm>
                <a:prstGeom prst="roundRect">
                  <a:avLst>
                    <a:gd name="adj" fmla="val 10000"/>
                  </a:avLst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>
                  <a:defPPr>
                    <a:defRPr lang="es-E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365F91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: Rounded Corners 10">
                  <a:extLst>
                    <a:ext uri="{FF2B5EF4-FFF2-40B4-BE49-F238E27FC236}">
                      <a16:creationId xmlns:a16="http://schemas.microsoft.com/office/drawing/2014/main" id="{78A7AE24-FBB8-307A-949B-A4D3DF795C09}"/>
                    </a:ext>
                  </a:extLst>
                </p:cNvPr>
                <p:cNvSpPr/>
                <p:nvPr/>
              </p:nvSpPr>
              <p:spPr>
                <a:xfrm>
                  <a:off x="4812796" y="3793954"/>
                  <a:ext cx="2551898" cy="53020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4C787F"/>
                </a:solidFill>
                <a:ln w="1905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>
                  <a:defPPr>
                    <a:defRPr lang="es-E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Calibri" panose="020F0502020204030204" pitchFamily="34" charset="0"/>
                    </a:rPr>
                    <a:t>Simulação Hidrotérmica</a:t>
                  </a:r>
                </a:p>
              </p:txBody>
            </p:sp>
          </p:grpSp>
          <p:sp>
            <p:nvSpPr>
              <p:cNvPr id="25" name="Text Box 53">
                <a:extLst>
                  <a:ext uri="{FF2B5EF4-FFF2-40B4-BE49-F238E27FC236}">
                    <a16:creationId xmlns:a16="http://schemas.microsoft.com/office/drawing/2014/main" id="{FC238BCC-722E-B57B-2B87-29B3C5D94F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275" y="4780488"/>
                <a:ext cx="1153745" cy="294876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900" b="1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6526A"/>
                    </a:solidFill>
                    <a:effectLst/>
                    <a:uLnTx/>
                    <a:uFillTx/>
                    <a:latin typeface="Open Sans"/>
                    <a:ea typeface="+mn-ea"/>
                    <a:cs typeface="Calibri" panose="020F0502020204030204" pitchFamily="34" charset="0"/>
                  </a:rPr>
                  <a:t>SDDP@PSR</a:t>
                </a:r>
              </a:p>
            </p:txBody>
          </p:sp>
        </p:grpSp>
        <p:pic>
          <p:nvPicPr>
            <p:cNvPr id="23" name="Picture 35">
              <a:extLst>
                <a:ext uri="{FF2B5EF4-FFF2-40B4-BE49-F238E27FC236}">
                  <a16:creationId xmlns:a16="http://schemas.microsoft.com/office/drawing/2014/main" id="{46F1598A-BB9C-4AE7-361F-6DAC9DD8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341" y="5728544"/>
              <a:ext cx="404572" cy="411917"/>
            </a:xfrm>
            <a:prstGeom prst="rect">
              <a:avLst/>
            </a:prstGeom>
          </p:spPr>
        </p:pic>
      </p:grpSp>
      <p:grpSp>
        <p:nvGrpSpPr>
          <p:cNvPr id="31" name="Group 6">
            <a:extLst>
              <a:ext uri="{FF2B5EF4-FFF2-40B4-BE49-F238E27FC236}">
                <a16:creationId xmlns:a16="http://schemas.microsoft.com/office/drawing/2014/main" id="{006643D1-A5A2-840B-5A92-A485A1535A61}"/>
              </a:ext>
            </a:extLst>
          </p:cNvPr>
          <p:cNvGrpSpPr/>
          <p:nvPr/>
        </p:nvGrpSpPr>
        <p:grpSpPr>
          <a:xfrm>
            <a:off x="2621404" y="5447730"/>
            <a:ext cx="1191839" cy="1099907"/>
            <a:chOff x="4691351" y="3736795"/>
            <a:chExt cx="1709449" cy="1108103"/>
          </a:xfrm>
          <a:solidFill>
            <a:srgbClr val="6B9EA6">
              <a:lumMod val="40000"/>
              <a:lumOff val="60000"/>
            </a:srgbClr>
          </a:solidFill>
        </p:grpSpPr>
        <p:grpSp>
          <p:nvGrpSpPr>
            <p:cNvPr id="32" name="Group 7">
              <a:extLst>
                <a:ext uri="{FF2B5EF4-FFF2-40B4-BE49-F238E27FC236}">
                  <a16:creationId xmlns:a16="http://schemas.microsoft.com/office/drawing/2014/main" id="{C6308092-E79D-C9D4-F8CB-70A5FB37AF29}"/>
                </a:ext>
              </a:extLst>
            </p:cNvPr>
            <p:cNvGrpSpPr/>
            <p:nvPr/>
          </p:nvGrpSpPr>
          <p:grpSpPr>
            <a:xfrm>
              <a:off x="4691351" y="3736795"/>
              <a:ext cx="1709449" cy="1108103"/>
              <a:chOff x="4691351" y="3736795"/>
              <a:chExt cx="2794791" cy="1108103"/>
            </a:xfrm>
            <a:grpFill/>
          </p:grpSpPr>
          <p:sp>
            <p:nvSpPr>
              <p:cNvPr id="34" name="Rectangle: Rounded Corners 9">
                <a:extLst>
                  <a:ext uri="{FF2B5EF4-FFF2-40B4-BE49-F238E27FC236}">
                    <a16:creationId xmlns:a16="http://schemas.microsoft.com/office/drawing/2014/main" id="{6252CBD0-6334-0548-6CA8-2154DED89890}"/>
                  </a:ext>
                </a:extLst>
              </p:cNvPr>
              <p:cNvSpPr/>
              <p:nvPr/>
            </p:nvSpPr>
            <p:spPr>
              <a:xfrm>
                <a:off x="4691351" y="3736795"/>
                <a:ext cx="2794791" cy="1108103"/>
              </a:xfrm>
              <a:prstGeom prst="roundRect">
                <a:avLst>
                  <a:gd name="adj" fmla="val 10000"/>
                </a:avLst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srgbClr val="365F9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5" name="Rectangle: Rounded Corners 10">
                <a:extLst>
                  <a:ext uri="{FF2B5EF4-FFF2-40B4-BE49-F238E27FC236}">
                    <a16:creationId xmlns:a16="http://schemas.microsoft.com/office/drawing/2014/main" id="{BF3869D9-0E9D-0535-7AA2-12EB0B018E74}"/>
                  </a:ext>
                </a:extLst>
              </p:cNvPr>
              <p:cNvSpPr/>
              <p:nvPr/>
            </p:nvSpPr>
            <p:spPr>
              <a:xfrm>
                <a:off x="4812796" y="3793954"/>
                <a:ext cx="2551899" cy="453141"/>
              </a:xfrm>
              <a:prstGeom prst="roundRect">
                <a:avLst>
                  <a:gd name="adj" fmla="val 10000"/>
                </a:avLst>
              </a:prstGeom>
              <a:solidFill>
                <a:srgbClr val="4C787F"/>
              </a:solidFill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Calibri" panose="020F0502020204030204" pitchFamily="34" charset="0"/>
                  </a:rPr>
                  <a:t>Alocação ótima</a:t>
                </a:r>
              </a:p>
            </p:txBody>
          </p:sp>
        </p:grpSp>
        <p:sp>
          <p:nvSpPr>
            <p:cNvPr id="33" name="Text Box 53">
              <a:extLst>
                <a:ext uri="{FF2B5EF4-FFF2-40B4-BE49-F238E27FC236}">
                  <a16:creationId xmlns:a16="http://schemas.microsoft.com/office/drawing/2014/main" id="{76653651-9B46-4D71-B243-1DDA4971A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447" y="4375264"/>
              <a:ext cx="1237256" cy="37208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36526A"/>
                  </a:solidFill>
                  <a:effectLst/>
                  <a:uLnTx/>
                  <a:uFillTx/>
                  <a:latin typeface="Open Sans"/>
                  <a:ea typeface="+mn-ea"/>
                  <a:cs typeface="Calibri" panose="020F0502020204030204" pitchFamily="34" charset="0"/>
                </a:rPr>
                <a:t>BATSCREEN@PSR</a:t>
              </a:r>
            </a:p>
          </p:txBody>
        </p:sp>
      </p:grpSp>
      <p:sp>
        <p:nvSpPr>
          <p:cNvPr id="36" name="Seta: para Baixo 34">
            <a:extLst>
              <a:ext uri="{FF2B5EF4-FFF2-40B4-BE49-F238E27FC236}">
                <a16:creationId xmlns:a16="http://schemas.microsoft.com/office/drawing/2014/main" id="{F17F0768-C723-04D0-AC5C-E1CAB0E9A9E8}"/>
              </a:ext>
            </a:extLst>
          </p:cNvPr>
          <p:cNvSpPr/>
          <p:nvPr/>
        </p:nvSpPr>
        <p:spPr>
          <a:xfrm>
            <a:off x="2931795" y="5009991"/>
            <a:ext cx="603045" cy="397647"/>
          </a:xfrm>
          <a:prstGeom prst="downArrow">
            <a:avLst/>
          </a:prstGeom>
          <a:solidFill>
            <a:srgbClr val="162944">
              <a:tint val="6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347D2B8-6C93-BE0E-72F1-9DD682B5907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508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54A6-6BA2-6461-C37F-3E11C8366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tângulo Arredondado">
            <a:extLst>
              <a:ext uri="{FF2B5EF4-FFF2-40B4-BE49-F238E27FC236}">
                <a16:creationId xmlns:a16="http://schemas.microsoft.com/office/drawing/2014/main" id="{FAA045E2-3334-4332-891C-8B5ECBDC804F}"/>
              </a:ext>
            </a:extLst>
          </p:cNvPr>
          <p:cNvSpPr/>
          <p:nvPr/>
        </p:nvSpPr>
        <p:spPr>
          <a:xfrm rot="18900000">
            <a:off x="-3678632" y="-229297"/>
            <a:ext cx="7894319" cy="5269745"/>
          </a:xfrm>
          <a:prstGeom prst="roundRect">
            <a:avLst>
              <a:gd name="adj" fmla="val 18073"/>
            </a:avLst>
          </a:prstGeom>
          <a:gradFill>
            <a:gsLst>
              <a:gs pos="0">
                <a:srgbClr val="02C0DD"/>
              </a:gs>
              <a:gs pos="100000">
                <a:srgbClr val="016AE4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Retângulo Arredondado">
            <a:extLst>
              <a:ext uri="{FF2B5EF4-FFF2-40B4-BE49-F238E27FC236}">
                <a16:creationId xmlns:a16="http://schemas.microsoft.com/office/drawing/2014/main" id="{6509DBAA-2AA6-1430-59FA-B407C28CDFC4}"/>
              </a:ext>
            </a:extLst>
          </p:cNvPr>
          <p:cNvSpPr/>
          <p:nvPr/>
        </p:nvSpPr>
        <p:spPr>
          <a:xfrm rot="18900000">
            <a:off x="-8253190" y="-4440266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etângulo 7">
            <a:extLst>
              <a:ext uri="{FF2B5EF4-FFF2-40B4-BE49-F238E27FC236}">
                <a16:creationId xmlns:a16="http://schemas.microsoft.com/office/drawing/2014/main" id="{FED8D824-2FC5-6054-8881-27DE081AF5A5}"/>
              </a:ext>
            </a:extLst>
          </p:cNvPr>
          <p:cNvSpPr txBox="1"/>
          <p:nvPr/>
        </p:nvSpPr>
        <p:spPr>
          <a:xfrm>
            <a:off x="137369" y="960446"/>
            <a:ext cx="4042587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algn="ctr">
              <a:lnSpc>
                <a:spcPct val="90000"/>
              </a:lnSpc>
              <a:defRPr sz="3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pt-BR" b="1" dirty="0">
                <a:latin typeface="Montserrat ExtraBold" panose="00000900000000000000" pitchFamily="2" charset="0"/>
              </a:rPr>
              <a:t>RESILIÊNCIA</a:t>
            </a:r>
          </a:p>
        </p:txBody>
      </p:sp>
      <p:pic>
        <p:nvPicPr>
          <p:cNvPr id="338" name="Imagem" descr="Imagem">
            <a:extLst>
              <a:ext uri="{FF2B5EF4-FFF2-40B4-BE49-F238E27FC236}">
                <a16:creationId xmlns:a16="http://schemas.microsoft.com/office/drawing/2014/main" id="{2DCB6F7A-DFD6-2D12-B7BF-A7F5D094B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tângulo Arredondado">
            <a:extLst>
              <a:ext uri="{FF2B5EF4-FFF2-40B4-BE49-F238E27FC236}">
                <a16:creationId xmlns:a16="http://schemas.microsoft.com/office/drawing/2014/main" id="{420EDA2D-3EFD-9C61-547A-72BDFCAAD670}"/>
              </a:ext>
            </a:extLst>
          </p:cNvPr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6891055-CF49-5AAB-DBFA-62E9D5787A8E}"/>
              </a:ext>
            </a:extLst>
          </p:cNvPr>
          <p:cNvSpPr txBox="1"/>
          <p:nvPr/>
        </p:nvSpPr>
        <p:spPr>
          <a:xfrm>
            <a:off x="4932993" y="659229"/>
            <a:ext cx="6546715" cy="1881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l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Capacidade de retornar a normalidade a partir de eventos não frequentes, interrupções de grandes blocos de potência, com impactos significativos e normalmente no âmbito nacional.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C549EE7-C3A4-D1AA-F318-22CEC5F90576}"/>
                  </a:ext>
                </a:extLst>
              </p:cNvPr>
              <p:cNvSpPr txBox="1"/>
              <p:nvPr/>
            </p:nvSpPr>
            <p:spPr>
              <a:xfrm>
                <a:off x="4834498" y="3804330"/>
                <a:ext cx="6743703" cy="1135824"/>
              </a:xfrm>
              <a:prstGeom prst="rect">
                <a:avLst/>
              </a:prstGeom>
              <a:noFill/>
              <a:ln w="19050">
                <a:solidFill>
                  <a:srgbClr val="1DD4FF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pt-BR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𝐵𝑒𝑛𝑒𝑓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𝑐𝑖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𝑟𝑒𝑠𝑖𝑙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𝐵𝑒𝑛𝑒𝑓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í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𝑐𝑖𝑜</m:t>
                          </m:r>
                        </m:e>
                        <m:sub/>
                        <m:sup/>
                      </m:sSubSup>
                      <m:r>
                        <a:rPr lang="pt-B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𝑃𝑟𝑜𝑏𝑎𝑏𝑖𝑙𝑖𝑑𝑎𝑑𝑒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𝑑𝑜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𝑐𝑒𝑛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á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𝑟𝑖𝑜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3C549EE7-C3A4-D1AA-F318-22CEC5F90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498" y="3804330"/>
                <a:ext cx="6743703" cy="11358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1DD4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Agrupar 4">
            <a:extLst>
              <a:ext uri="{FF2B5EF4-FFF2-40B4-BE49-F238E27FC236}">
                <a16:creationId xmlns:a16="http://schemas.microsoft.com/office/drawing/2014/main" id="{67EC6DF9-F330-2DA9-9E89-1CBFA6CAC6D7}"/>
              </a:ext>
            </a:extLst>
          </p:cNvPr>
          <p:cNvGrpSpPr/>
          <p:nvPr/>
        </p:nvGrpSpPr>
        <p:grpSpPr>
          <a:xfrm>
            <a:off x="2621404" y="3822289"/>
            <a:ext cx="1191839" cy="1099907"/>
            <a:chOff x="7069103" y="5047102"/>
            <a:chExt cx="1838177" cy="1398861"/>
          </a:xfrm>
        </p:grpSpPr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6432ABBD-C44A-6F0B-74C4-4D444E95EA15}"/>
                </a:ext>
              </a:extLst>
            </p:cNvPr>
            <p:cNvGrpSpPr/>
            <p:nvPr/>
          </p:nvGrpSpPr>
          <p:grpSpPr>
            <a:xfrm>
              <a:off x="7069103" y="5047102"/>
              <a:ext cx="1838177" cy="1398861"/>
              <a:chOff x="4691351" y="3736795"/>
              <a:chExt cx="1709449" cy="1359488"/>
            </a:xfrm>
            <a:solidFill>
              <a:srgbClr val="6B9EA6">
                <a:lumMod val="40000"/>
                <a:lumOff val="60000"/>
              </a:srgbClr>
            </a:solidFill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78F1A4A-5CFF-F34D-4F08-B739C3FB8199}"/>
                  </a:ext>
                </a:extLst>
              </p:cNvPr>
              <p:cNvGrpSpPr/>
              <p:nvPr/>
            </p:nvGrpSpPr>
            <p:grpSpPr>
              <a:xfrm>
                <a:off x="4691351" y="3736795"/>
                <a:ext cx="1709449" cy="1359488"/>
                <a:chOff x="4691351" y="3736795"/>
                <a:chExt cx="2794791" cy="1359488"/>
              </a:xfrm>
              <a:grpFill/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C0C21D7-23F6-2DF6-5ABA-E077E2E1AEE9}"/>
                    </a:ext>
                  </a:extLst>
                </p:cNvPr>
                <p:cNvSpPr/>
                <p:nvPr/>
              </p:nvSpPr>
              <p:spPr>
                <a:xfrm>
                  <a:off x="4691351" y="3736795"/>
                  <a:ext cx="2794791" cy="1359488"/>
                </a:xfrm>
                <a:prstGeom prst="roundRect">
                  <a:avLst>
                    <a:gd name="adj" fmla="val 10000"/>
                  </a:avLst>
                </a:prstGeom>
                <a:grpFill/>
                <a:ln w="1905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>
                  <a:defPPr>
                    <a:defRPr lang="es-E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365F91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1F092447-D5D1-1D50-7C4C-587303AD220A}"/>
                    </a:ext>
                  </a:extLst>
                </p:cNvPr>
                <p:cNvSpPr/>
                <p:nvPr/>
              </p:nvSpPr>
              <p:spPr>
                <a:xfrm>
                  <a:off x="4812796" y="3793954"/>
                  <a:ext cx="2551898" cy="530205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4C787F"/>
                </a:solidFill>
                <a:ln w="19050" cap="flat" cmpd="sng" algn="ctr"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spcFirstLastPara="0" vert="horz" wrap="square" lIns="38100" tIns="38100" rIns="38100" bIns="38100" numCol="1" spcCol="1270" anchor="ctr" anchorCtr="0">
                  <a:noAutofit/>
                </a:bodyPr>
                <a:lstStyle>
                  <a:defPPr>
                    <a:defRPr lang="es-ES"/>
                  </a:defPPr>
                  <a:lvl1pPr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0"/>
                    </a:spcBef>
                    <a:spcAft>
                      <a:spcPct val="0"/>
                    </a:spcAft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b="1" kern="1200">
                      <a:solidFill>
                        <a:srgbClr val="365F9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05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Calibri" panose="020F0502020204030204" pitchFamily="34" charset="0"/>
                    </a:rPr>
                    <a:t>Simulação Hidrotérmica</a:t>
                  </a:r>
                </a:p>
              </p:txBody>
            </p:sp>
          </p:grpSp>
          <p:sp>
            <p:nvSpPr>
              <p:cNvPr id="9" name="Text Box 53">
                <a:extLst>
                  <a:ext uri="{FF2B5EF4-FFF2-40B4-BE49-F238E27FC236}">
                    <a16:creationId xmlns:a16="http://schemas.microsoft.com/office/drawing/2014/main" id="{49935195-A257-DCCB-B82C-21979E6688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87275" y="4780488"/>
                <a:ext cx="1153745" cy="294876"/>
              </a:xfrm>
              <a:prstGeom prst="rect">
                <a:avLst/>
              </a:prstGeom>
              <a:grp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900" b="1" i="0" u="none" strike="noStrike" kern="1200" cap="none" spc="0" normalizeH="0" baseline="0" noProof="0" dirty="0">
                    <a:ln w="3175">
                      <a:noFill/>
                    </a:ln>
                    <a:solidFill>
                      <a:srgbClr val="36526A"/>
                    </a:solidFill>
                    <a:effectLst/>
                    <a:uLnTx/>
                    <a:uFillTx/>
                    <a:latin typeface="Open Sans"/>
                    <a:ea typeface="+mn-ea"/>
                    <a:cs typeface="Calibri" panose="020F0502020204030204" pitchFamily="34" charset="0"/>
                  </a:rPr>
                  <a:t>SDDP@PSR</a:t>
                </a:r>
              </a:p>
            </p:txBody>
          </p:sp>
        </p:grpSp>
        <p:pic>
          <p:nvPicPr>
            <p:cNvPr id="7" name="Picture 35">
              <a:extLst>
                <a:ext uri="{FF2B5EF4-FFF2-40B4-BE49-F238E27FC236}">
                  <a16:creationId xmlns:a16="http://schemas.microsoft.com/office/drawing/2014/main" id="{BAC5440E-DC1A-A4F5-A7F5-1208BAA27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5341" y="5728544"/>
              <a:ext cx="404572" cy="411917"/>
            </a:xfrm>
            <a:prstGeom prst="rect">
              <a:avLst/>
            </a:prstGeom>
          </p:spPr>
        </p:pic>
      </p:grpSp>
      <p:grpSp>
        <p:nvGrpSpPr>
          <p:cNvPr id="12" name="Group 6">
            <a:extLst>
              <a:ext uri="{FF2B5EF4-FFF2-40B4-BE49-F238E27FC236}">
                <a16:creationId xmlns:a16="http://schemas.microsoft.com/office/drawing/2014/main" id="{95623F6F-2E49-9511-DA93-9B3ABA1D6D8C}"/>
              </a:ext>
            </a:extLst>
          </p:cNvPr>
          <p:cNvGrpSpPr/>
          <p:nvPr/>
        </p:nvGrpSpPr>
        <p:grpSpPr>
          <a:xfrm>
            <a:off x="2621404" y="5447730"/>
            <a:ext cx="1191839" cy="1099907"/>
            <a:chOff x="4691351" y="3736795"/>
            <a:chExt cx="1709449" cy="1108103"/>
          </a:xfrm>
          <a:solidFill>
            <a:srgbClr val="6B9EA6">
              <a:lumMod val="40000"/>
              <a:lumOff val="60000"/>
            </a:srgbClr>
          </a:solidFill>
        </p:grpSpPr>
        <p:grpSp>
          <p:nvGrpSpPr>
            <p:cNvPr id="13" name="Group 7">
              <a:extLst>
                <a:ext uri="{FF2B5EF4-FFF2-40B4-BE49-F238E27FC236}">
                  <a16:creationId xmlns:a16="http://schemas.microsoft.com/office/drawing/2014/main" id="{5A183FEC-D276-A794-F923-CCC87926CB30}"/>
                </a:ext>
              </a:extLst>
            </p:cNvPr>
            <p:cNvGrpSpPr/>
            <p:nvPr/>
          </p:nvGrpSpPr>
          <p:grpSpPr>
            <a:xfrm>
              <a:off x="4691351" y="3736795"/>
              <a:ext cx="1709449" cy="1108103"/>
              <a:chOff x="4691351" y="3736795"/>
              <a:chExt cx="2794791" cy="1108103"/>
            </a:xfrm>
            <a:grpFill/>
          </p:grpSpPr>
          <p:sp>
            <p:nvSpPr>
              <p:cNvPr id="15" name="Rectangle: Rounded Corners 9">
                <a:extLst>
                  <a:ext uri="{FF2B5EF4-FFF2-40B4-BE49-F238E27FC236}">
                    <a16:creationId xmlns:a16="http://schemas.microsoft.com/office/drawing/2014/main" id="{3E56494A-0EA6-CB2E-972F-63CF051B2740}"/>
                  </a:ext>
                </a:extLst>
              </p:cNvPr>
              <p:cNvSpPr/>
              <p:nvPr/>
            </p:nvSpPr>
            <p:spPr>
              <a:xfrm>
                <a:off x="4691351" y="3736795"/>
                <a:ext cx="2794791" cy="1108103"/>
              </a:xfrm>
              <a:prstGeom prst="roundRect">
                <a:avLst>
                  <a:gd name="adj" fmla="val 10000"/>
                </a:avLst>
              </a:prstGeom>
              <a:grpFill/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srgbClr val="365F91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0">
                <a:extLst>
                  <a:ext uri="{FF2B5EF4-FFF2-40B4-BE49-F238E27FC236}">
                    <a16:creationId xmlns:a16="http://schemas.microsoft.com/office/drawing/2014/main" id="{CF12200B-A167-7008-8429-F6FBF6BBCC6A}"/>
                  </a:ext>
                </a:extLst>
              </p:cNvPr>
              <p:cNvSpPr/>
              <p:nvPr/>
            </p:nvSpPr>
            <p:spPr>
              <a:xfrm>
                <a:off x="4812796" y="3793954"/>
                <a:ext cx="2551899" cy="453141"/>
              </a:xfrm>
              <a:prstGeom prst="roundRect">
                <a:avLst>
                  <a:gd name="adj" fmla="val 10000"/>
                </a:avLst>
              </a:prstGeom>
              <a:solidFill>
                <a:srgbClr val="4C787F"/>
              </a:solidFill>
              <a:ln w="1905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38100" tIns="38100" rIns="38100" bIns="38100" numCol="1" spcCol="1270" anchor="ctr" anchorCtr="0">
                <a:noAutofit/>
              </a:bodyPr>
              <a:lstStyle>
                <a:defPPr>
                  <a:defRPr lang="es-E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b="1" kern="1200">
                    <a:solidFill>
                      <a:srgbClr val="365F9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05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Calibri" panose="020F0502020204030204" pitchFamily="34" charset="0"/>
                  </a:rPr>
                  <a:t>Alocação ótima</a:t>
                </a:r>
              </a:p>
            </p:txBody>
          </p:sp>
        </p:grpSp>
        <p:sp>
          <p:nvSpPr>
            <p:cNvPr id="14" name="Text Box 53">
              <a:extLst>
                <a:ext uri="{FF2B5EF4-FFF2-40B4-BE49-F238E27FC236}">
                  <a16:creationId xmlns:a16="http://schemas.microsoft.com/office/drawing/2014/main" id="{63E5ECE3-867D-23A6-05CE-85B3F50A61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7447" y="4375264"/>
              <a:ext cx="1237256" cy="372084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b="1" kern="1200">
                  <a:solidFill>
                    <a:srgbClr val="365F9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36526A"/>
                  </a:solidFill>
                  <a:effectLst/>
                  <a:uLnTx/>
                  <a:uFillTx/>
                  <a:latin typeface="Open Sans"/>
                  <a:ea typeface="+mn-ea"/>
                  <a:cs typeface="Calibri" panose="020F0502020204030204" pitchFamily="34" charset="0"/>
                </a:rPr>
                <a:t>BATSCREEN@PSR</a:t>
              </a:r>
            </a:p>
          </p:txBody>
        </p:sp>
      </p:grpSp>
      <p:sp>
        <p:nvSpPr>
          <p:cNvPr id="17" name="Seta: para Baixo 34">
            <a:extLst>
              <a:ext uri="{FF2B5EF4-FFF2-40B4-BE49-F238E27FC236}">
                <a16:creationId xmlns:a16="http://schemas.microsoft.com/office/drawing/2014/main" id="{91C1779D-7A75-690A-1DEE-B0C08D222BEC}"/>
              </a:ext>
            </a:extLst>
          </p:cNvPr>
          <p:cNvSpPr/>
          <p:nvPr/>
        </p:nvSpPr>
        <p:spPr>
          <a:xfrm>
            <a:off x="2931795" y="5009991"/>
            <a:ext cx="603045" cy="397647"/>
          </a:xfrm>
          <a:prstGeom prst="downArrow">
            <a:avLst/>
          </a:prstGeom>
          <a:solidFill>
            <a:srgbClr val="162944">
              <a:tint val="6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52D4A18-544E-0CFA-DA32-FC1BCDF4235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733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633B9-ABF3-D13A-C60C-B57FADE4D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Retângulo Arredondado">
            <a:extLst>
              <a:ext uri="{FF2B5EF4-FFF2-40B4-BE49-F238E27FC236}">
                <a16:creationId xmlns:a16="http://schemas.microsoft.com/office/drawing/2014/main" id="{A4A3BA62-AC6B-9E73-8341-D1C9B2B79634}"/>
              </a:ext>
            </a:extLst>
          </p:cNvPr>
          <p:cNvSpPr/>
          <p:nvPr/>
        </p:nvSpPr>
        <p:spPr>
          <a:xfrm rot="18900000">
            <a:off x="-3678632" y="-229297"/>
            <a:ext cx="7894319" cy="5269745"/>
          </a:xfrm>
          <a:prstGeom prst="roundRect">
            <a:avLst>
              <a:gd name="adj" fmla="val 18073"/>
            </a:avLst>
          </a:prstGeom>
          <a:gradFill>
            <a:gsLst>
              <a:gs pos="0">
                <a:srgbClr val="02C0DD"/>
              </a:gs>
              <a:gs pos="100000">
                <a:srgbClr val="016AE4"/>
              </a:gs>
            </a:gsLst>
            <a:lin ang="5400000"/>
          </a:gra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5" name="Retângulo Arredondado">
            <a:extLst>
              <a:ext uri="{FF2B5EF4-FFF2-40B4-BE49-F238E27FC236}">
                <a16:creationId xmlns:a16="http://schemas.microsoft.com/office/drawing/2014/main" id="{D369B632-EDBC-9B6D-C950-8CC05574726C}"/>
              </a:ext>
            </a:extLst>
          </p:cNvPr>
          <p:cNvSpPr/>
          <p:nvPr/>
        </p:nvSpPr>
        <p:spPr>
          <a:xfrm rot="18900000">
            <a:off x="-8253190" y="-4440266"/>
            <a:ext cx="10974477" cy="10801424"/>
          </a:xfrm>
          <a:prstGeom prst="roundRect">
            <a:avLst>
              <a:gd name="adj" fmla="val 9105"/>
            </a:avLst>
          </a:prstGeom>
          <a:ln w="25400">
            <a:solidFill>
              <a:srgbClr val="2FC9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36" name="Retângulo 7">
            <a:extLst>
              <a:ext uri="{FF2B5EF4-FFF2-40B4-BE49-F238E27FC236}">
                <a16:creationId xmlns:a16="http://schemas.microsoft.com/office/drawing/2014/main" id="{13BD29D0-3206-0950-D82A-2AEF6F299203}"/>
              </a:ext>
            </a:extLst>
          </p:cNvPr>
          <p:cNvSpPr txBox="1"/>
          <p:nvPr/>
        </p:nvSpPr>
        <p:spPr>
          <a:xfrm>
            <a:off x="-262646" y="960446"/>
            <a:ext cx="4676067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algn="ctr">
              <a:lnSpc>
                <a:spcPct val="90000"/>
              </a:lnSpc>
              <a:defRPr sz="33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pt-BR" b="1" dirty="0">
                <a:latin typeface="Montserrat ExtraBold" panose="00000900000000000000" pitchFamily="2" charset="0"/>
              </a:rPr>
              <a:t>CONFIABILIDADE</a:t>
            </a:r>
          </a:p>
        </p:txBody>
      </p:sp>
      <p:pic>
        <p:nvPicPr>
          <p:cNvPr id="338" name="Imagem" descr="Imagem">
            <a:extLst>
              <a:ext uri="{FF2B5EF4-FFF2-40B4-BE49-F238E27FC236}">
                <a16:creationId xmlns:a16="http://schemas.microsoft.com/office/drawing/2014/main" id="{3C58A0A6-BEFE-71BF-28F3-C3C7350BD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987" y="6165988"/>
            <a:ext cx="1191566" cy="471847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Retângulo Arredondado">
            <a:extLst>
              <a:ext uri="{FF2B5EF4-FFF2-40B4-BE49-F238E27FC236}">
                <a16:creationId xmlns:a16="http://schemas.microsoft.com/office/drawing/2014/main" id="{9FB5CE73-2AB5-AC3D-B37E-0399B8CC266C}"/>
              </a:ext>
            </a:extLst>
          </p:cNvPr>
          <p:cNvSpPr/>
          <p:nvPr/>
        </p:nvSpPr>
        <p:spPr>
          <a:xfrm rot="18900000">
            <a:off x="5907332" y="7529596"/>
            <a:ext cx="10974477" cy="10801425"/>
          </a:xfrm>
          <a:prstGeom prst="roundRect">
            <a:avLst>
              <a:gd name="adj" fmla="val 9105"/>
            </a:avLst>
          </a:prstGeom>
          <a:ln w="25400">
            <a:solidFill>
              <a:srgbClr val="52EAFF"/>
            </a:solidFill>
            <a:miter/>
          </a:ln>
        </p:spPr>
        <p:txBody>
          <a:bodyPr lIns="45719" rIns="45719" anchor="ctr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079B6A1-59F0-C5C6-294E-607D03AC1F84}"/>
              </a:ext>
            </a:extLst>
          </p:cNvPr>
          <p:cNvSpPr txBox="1"/>
          <p:nvPr/>
        </p:nvSpPr>
        <p:spPr>
          <a:xfrm>
            <a:off x="4932993" y="659229"/>
            <a:ext cx="6546715" cy="1419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just">
              <a:lnSpc>
                <a:spcPct val="150000"/>
              </a:lnSpc>
              <a:defRPr sz="2000">
                <a:solidFill>
                  <a:srgbClr val="027AE2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 algn="l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 Nova" panose="020B0504020202020204" pitchFamily="34" charset="0"/>
              </a:rPr>
              <a:t>Medida que define o risco de interrupções rotineiras e esperadas (apesar de não planejadas), usualmente regional e com curta duração.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FA8AE64-75E7-4FB3-DCCE-A0AA8A4ADEFC}"/>
                  </a:ext>
                </a:extLst>
              </p:cNvPr>
              <p:cNvSpPr txBox="1"/>
              <p:nvPr/>
            </p:nvSpPr>
            <p:spPr>
              <a:xfrm>
                <a:off x="4165457" y="3831575"/>
                <a:ext cx="6207636" cy="1143326"/>
              </a:xfrm>
              <a:prstGeom prst="rect">
                <a:avLst/>
              </a:prstGeom>
              <a:noFill/>
              <a:ln w="19050">
                <a:solidFill>
                  <a:srgbClr val="1DD4FF"/>
                </a:solidFill>
              </a:ln>
            </p:spPr>
            <p:txBody>
              <a:bodyPr wrap="square">
                <a:spAutoFit/>
              </a:bodyPr>
              <a:lstStyle/>
              <a:p>
                <a:endParaRPr lang="pt-BR" sz="2000" i="1" dirty="0">
                  <a:solidFill>
                    <a:srgbClr val="00000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𝐵𝑒𝑛𝑒𝑓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í</m:t>
                      </m:r>
                      <m:r>
                        <a:rPr lang="pt-BR" sz="20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𝑐𝑖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𝑐𝑜𝑛𝑓</m:t>
                          </m:r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𝐸𝐸𝑁𝑆</m:t>
                          </m:r>
                        </m:e>
                        <m:sub/>
                        <m:sup/>
                      </m:sSubSup>
                      <m:r>
                        <a:rPr lang="pt-BR" sz="20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Sup>
                        <m:sSub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𝐶𝑢𝑠𝑡𝑜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𝑑𝑒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𝐼𝑛𝑡𝑒𝑟𝑟𝑢𝑝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çã</m:t>
                          </m:r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pt-B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pt-B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FA8AE64-75E7-4FB3-DCCE-A0AA8A4AD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57" y="3831575"/>
                <a:ext cx="6207636" cy="1143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1DD4FF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>
            <a:extLst>
              <a:ext uri="{FF2B5EF4-FFF2-40B4-BE49-F238E27FC236}">
                <a16:creationId xmlns:a16="http://schemas.microsoft.com/office/drawing/2014/main" id="{F6E9D1EB-ECFF-F24C-65A9-44D15D1E694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472264" y="28751"/>
            <a:ext cx="3719736" cy="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7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Gotham-Medium"/>
        <a:ea typeface="Gotham-Medium"/>
        <a:cs typeface="Gotham-Medium"/>
      </a:majorFont>
      <a:minorFont>
        <a:latin typeface="Gotham Light"/>
        <a:ea typeface="Gotham Light"/>
        <a:cs typeface="Gotham Light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-Light"/>
            <a:ea typeface="Gotham-Light"/>
            <a:cs typeface="Gotham-Light"/>
            <a:sym typeface="Gotham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Gotham-Medium"/>
        <a:ea typeface="Gotham-Medium"/>
        <a:cs typeface="Gotham-Medium"/>
      </a:majorFont>
      <a:minorFont>
        <a:latin typeface="Gotham Light"/>
        <a:ea typeface="Gotham Light"/>
        <a:cs typeface="Gotham Light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otham-Light"/>
            <a:ea typeface="Gotham-Light"/>
            <a:cs typeface="Gotham-Light"/>
            <a:sym typeface="Gotham-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a58a26-6ec3-4634-a3f1-8dd141500c5b" xsi:nil="true"/>
    <lcf76f155ced4ddcb4097134ff3c332f xmlns="9a19d94c-8ea3-488c-91fa-17b5a52bd49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12DCA1FBD113E48A7AC7902987D1510" ma:contentTypeVersion="14" ma:contentTypeDescription="Crie um novo documento." ma:contentTypeScope="" ma:versionID="86c8de8f293e914ecc62f045728d67ae">
  <xsd:schema xmlns:xsd="http://www.w3.org/2001/XMLSchema" xmlns:xs="http://www.w3.org/2001/XMLSchema" xmlns:p="http://schemas.microsoft.com/office/2006/metadata/properties" xmlns:ns2="9a19d94c-8ea3-488c-91fa-17b5a52bd491" xmlns:ns3="c2a58a26-6ec3-4634-a3f1-8dd141500c5b" targetNamespace="http://schemas.microsoft.com/office/2006/metadata/properties" ma:root="true" ma:fieldsID="7804dc5e5d3edfb1ae37d6cd29f19f32" ns2:_="" ns3:_="">
    <xsd:import namespace="9a19d94c-8ea3-488c-91fa-17b5a52bd491"/>
    <xsd:import namespace="c2a58a26-6ec3-4634-a3f1-8dd141500c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19d94c-8ea3-488c-91fa-17b5a52bd4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Marcações de imagem" ma:readOnly="false" ma:fieldId="{5cf76f15-5ced-4ddc-b409-7134ff3c332f}" ma:taxonomyMulti="true" ma:sspId="ec8d197b-efd4-4897-b251-83955c2c37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58a26-6ec3-4634-a3f1-8dd141500c5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148d0b-7daa-4c2a-b04a-21c90e8d2e8a}" ma:internalName="TaxCatchAll" ma:showField="CatchAllData" ma:web="c2a58a26-6ec3-4634-a3f1-8dd141500c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64F1B-3D8E-44D0-A0E7-A30171043746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6606979-7a8b-4fc5-830b-6267a9efc547"/>
    <ds:schemaRef ds:uri="http://schemas.microsoft.com/office/2006/metadata/properties"/>
    <ds:schemaRef ds:uri="http://schemas.microsoft.com/office/2006/documentManagement/types"/>
    <ds:schemaRef ds:uri="97bde45f-cc7d-41af-9491-931ee5de9a4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6864FC7-A44E-4CC7-9452-8FE2509526CB}"/>
</file>

<file path=customXml/itemProps3.xml><?xml version="1.0" encoding="utf-8"?>
<ds:datastoreItem xmlns:ds="http://schemas.openxmlformats.org/officeDocument/2006/customXml" ds:itemID="{4997C423-58A8-44D1-9F6D-E2D305CF35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19786</TotalTime>
  <Words>657</Words>
  <Application>Microsoft Office PowerPoint</Application>
  <PresentationFormat>Widescreen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Aptos Narrow</vt:lpstr>
      <vt:lpstr>Arial</vt:lpstr>
      <vt:lpstr>Arial Nova</vt:lpstr>
      <vt:lpstr>Calibri</vt:lpstr>
      <vt:lpstr>Calibri Light</vt:lpstr>
      <vt:lpstr>Cambria Math</vt:lpstr>
      <vt:lpstr>Gotham</vt:lpstr>
      <vt:lpstr>Gotham-Light</vt:lpstr>
      <vt:lpstr>Montserrat ExtraBold</vt:lpstr>
      <vt:lpstr>Open Sans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Beninca</dc:creator>
  <cp:lastModifiedBy>Filipe Kaee Medeiros</cp:lastModifiedBy>
  <cp:revision>37</cp:revision>
  <dcterms:modified xsi:type="dcterms:W3CDTF">2024-12-02T18:26:14Z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0x010100A12DCA1FBD113E48A7AC7902987D1510</vt:lpwstr>
  </property>
  <property fmtid="{D5CDD505-2E9C-101B-9397-08002B2CF9AE}" pid="4" name="Order">
    <vt:r8>541800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</Properties>
</file>