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6131" r:id="rId6"/>
    <p:sldId id="258" r:id="rId7"/>
    <p:sldId id="6133" r:id="rId8"/>
    <p:sldId id="6142" r:id="rId9"/>
    <p:sldId id="6148" r:id="rId10"/>
    <p:sldId id="6150" r:id="rId11"/>
    <p:sldId id="6147" r:id="rId12"/>
    <p:sldId id="6132" r:id="rId13"/>
    <p:sldId id="263" r:id="rId14"/>
    <p:sldId id="6151" r:id="rId15"/>
    <p:sldId id="259" r:id="rId16"/>
    <p:sldId id="6136" r:id="rId17"/>
    <p:sldId id="6149" r:id="rId18"/>
    <p:sldId id="6134" r:id="rId19"/>
    <p:sldId id="6139" r:id="rId20"/>
    <p:sldId id="6140" r:id="rId21"/>
    <p:sldId id="6141" r:id="rId22"/>
    <p:sldId id="6155" r:id="rId23"/>
    <p:sldId id="6156" r:id="rId24"/>
    <p:sldId id="6157" r:id="rId25"/>
    <p:sldId id="6158" r:id="rId26"/>
    <p:sldId id="260" r:id="rId27"/>
    <p:sldId id="265" r:id="rId28"/>
    <p:sldId id="6152" r:id="rId29"/>
    <p:sldId id="6153" r:id="rId30"/>
    <p:sldId id="261" r:id="rId31"/>
    <p:sldId id="6154" r:id="rId32"/>
    <p:sldId id="6126" r:id="rId33"/>
    <p:sldId id="262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518DEF-600A-E65D-8F5C-109CD528573B}" name="Ana Carolina Cunha" initials="AC" userId="S::anacarolina@psr.onmicrosoft.com::6b6c383c-3fcd-4b33-a124-bc134ca7e2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7D86C-7781-4EEE-B3CC-64D939722D86}" v="3810" dt="2025-02-05T21:54:43.733"/>
    <p1510:client id="{C9135911-B82C-41F8-BC77-0BDCDFDB63F2}" v="4239" dt="2025-02-05T20:52:02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1020" y="256"/>
      </p:cViewPr>
      <p:guideLst>
        <p:guide orient="horz" pos="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iovanacunha\Dropbox%20(PSR)\Estudos%20Giovana\Gra&#769;fico%20Workshop\Emisso&#771;es%20por%20Regia&#771;o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'Emissões por Região'!$A$2</c:f>
              <c:strCache>
                <c:ptCount val="1"/>
                <c:pt idx="0">
                  <c:v>Europa (excl. EU-27)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Região'!$B$2:$JM$2</c:f>
              <c:numCache>
                <c:formatCode>General</c:formatCode>
                <c:ptCount val="272"/>
                <c:pt idx="0">
                  <c:v>9.3505280000000003E-3</c:v>
                </c:pt>
                <c:pt idx="1">
                  <c:v>9.3505280000000003E-3</c:v>
                </c:pt>
                <c:pt idx="2">
                  <c:v>9.3541920000000008E-3</c:v>
                </c:pt>
                <c:pt idx="3">
                  <c:v>9.3541920000000008E-3</c:v>
                </c:pt>
                <c:pt idx="4">
                  <c:v>9.3578559999999995E-3</c:v>
                </c:pt>
                <c:pt idx="5">
                  <c:v>9.3615199999999999E-3</c:v>
                </c:pt>
                <c:pt idx="6">
                  <c:v>1.0006384E-2</c:v>
                </c:pt>
                <c:pt idx="7">
                  <c:v>1.0010048000000001E-2</c:v>
                </c:pt>
                <c:pt idx="8">
                  <c:v>1.0013711999999999E-2</c:v>
                </c:pt>
                <c:pt idx="9">
                  <c:v>1.0017376E-2</c:v>
                </c:pt>
                <c:pt idx="10">
                  <c:v>1.0017376E-2</c:v>
                </c:pt>
                <c:pt idx="11">
                  <c:v>1.097368E-2</c:v>
                </c:pt>
                <c:pt idx="12">
                  <c:v>1.0977344E-2</c:v>
                </c:pt>
                <c:pt idx="13">
                  <c:v>1.0981008E-2</c:v>
                </c:pt>
                <c:pt idx="14">
                  <c:v>1.0984671999999999E-2</c:v>
                </c:pt>
                <c:pt idx="15">
                  <c:v>1.0988336E-2</c:v>
                </c:pt>
                <c:pt idx="16">
                  <c:v>1.2259744E-2</c:v>
                </c:pt>
                <c:pt idx="17">
                  <c:v>1.2263408E-2</c:v>
                </c:pt>
                <c:pt idx="18">
                  <c:v>1.2267072E-2</c:v>
                </c:pt>
                <c:pt idx="19">
                  <c:v>1.2270736000000001E-2</c:v>
                </c:pt>
                <c:pt idx="20">
                  <c:v>1.22744E-2</c:v>
                </c:pt>
                <c:pt idx="21">
                  <c:v>1.3611760000000001E-2</c:v>
                </c:pt>
                <c:pt idx="22">
                  <c:v>1.3615423999999999E-2</c:v>
                </c:pt>
                <c:pt idx="23">
                  <c:v>1.3619088E-2</c:v>
                </c:pt>
                <c:pt idx="24">
                  <c:v>1.3622752E-2</c:v>
                </c:pt>
                <c:pt idx="25">
                  <c:v>1.3626416000000001E-2</c:v>
                </c:pt>
                <c:pt idx="26">
                  <c:v>1.5037056E-2</c:v>
                </c:pt>
                <c:pt idx="27">
                  <c:v>1.504072E-2</c:v>
                </c:pt>
                <c:pt idx="28">
                  <c:v>1.5044383999999999E-2</c:v>
                </c:pt>
                <c:pt idx="29">
                  <c:v>1.5048048E-2</c:v>
                </c:pt>
                <c:pt idx="30">
                  <c:v>1.5055376000000001E-2</c:v>
                </c:pt>
                <c:pt idx="31">
                  <c:v>1.6843408000000001E-2</c:v>
                </c:pt>
                <c:pt idx="32">
                  <c:v>1.6847072000000001E-2</c:v>
                </c:pt>
                <c:pt idx="33">
                  <c:v>1.6854399999999999E-2</c:v>
                </c:pt>
                <c:pt idx="34">
                  <c:v>1.6858063999999999E-2</c:v>
                </c:pt>
                <c:pt idx="35">
                  <c:v>1.6865392E-2</c:v>
                </c:pt>
                <c:pt idx="36">
                  <c:v>1.9148063999999999E-2</c:v>
                </c:pt>
                <c:pt idx="37">
                  <c:v>1.9155392E-2</c:v>
                </c:pt>
                <c:pt idx="38">
                  <c:v>1.9159056000000001E-2</c:v>
                </c:pt>
                <c:pt idx="39">
                  <c:v>1.9166384000000002E-2</c:v>
                </c:pt>
                <c:pt idx="40">
                  <c:v>1.9173711999999999E-2</c:v>
                </c:pt>
                <c:pt idx="41">
                  <c:v>2.1416080000000001E-2</c:v>
                </c:pt>
                <c:pt idx="42">
                  <c:v>2.1423408000000001E-2</c:v>
                </c:pt>
                <c:pt idx="43">
                  <c:v>2.1430735999999999E-2</c:v>
                </c:pt>
                <c:pt idx="44">
                  <c:v>2.1434399999999999E-2</c:v>
                </c:pt>
                <c:pt idx="45">
                  <c:v>2.1441728E-2</c:v>
                </c:pt>
                <c:pt idx="46">
                  <c:v>2.2412688E-2</c:v>
                </c:pt>
                <c:pt idx="47">
                  <c:v>2.3541200000000002E-2</c:v>
                </c:pt>
                <c:pt idx="48">
                  <c:v>2.4515823999999999E-2</c:v>
                </c:pt>
                <c:pt idx="49">
                  <c:v>2.5798224000000002E-2</c:v>
                </c:pt>
                <c:pt idx="50">
                  <c:v>2.6633615999999999E-2</c:v>
                </c:pt>
                <c:pt idx="51">
                  <c:v>2.6710560000000001E-2</c:v>
                </c:pt>
                <c:pt idx="52">
                  <c:v>2.6849792000000001E-2</c:v>
                </c:pt>
                <c:pt idx="53">
                  <c:v>3.019136E-2</c:v>
                </c:pt>
                <c:pt idx="54">
                  <c:v>3.0330592E-2</c:v>
                </c:pt>
                <c:pt idx="55">
                  <c:v>3.1462768000000002E-2</c:v>
                </c:pt>
                <c:pt idx="56">
                  <c:v>3.3250802000000003E-2</c:v>
                </c:pt>
                <c:pt idx="57">
                  <c:v>3.3258129999999997E-2</c:v>
                </c:pt>
                <c:pt idx="58">
                  <c:v>3.3269119999999999E-2</c:v>
                </c:pt>
                <c:pt idx="59">
                  <c:v>3.3280114E-2</c:v>
                </c:pt>
                <c:pt idx="60">
                  <c:v>3.3291104000000002E-2</c:v>
                </c:pt>
                <c:pt idx="61">
                  <c:v>3.5562784E-2</c:v>
                </c:pt>
                <c:pt idx="62">
                  <c:v>3.6936784E-2</c:v>
                </c:pt>
                <c:pt idx="63">
                  <c:v>3.7376463999999998E-2</c:v>
                </c:pt>
                <c:pt idx="64">
                  <c:v>3.8087280000000001E-2</c:v>
                </c:pt>
                <c:pt idx="65">
                  <c:v>3.8922669999999999E-2</c:v>
                </c:pt>
                <c:pt idx="66">
                  <c:v>4.1436175999999998E-2</c:v>
                </c:pt>
                <c:pt idx="67">
                  <c:v>4.1923490000000001E-2</c:v>
                </c:pt>
                <c:pt idx="68">
                  <c:v>4.2022416E-2</c:v>
                </c:pt>
                <c:pt idx="69">
                  <c:v>4.2337519999999997E-2</c:v>
                </c:pt>
                <c:pt idx="70">
                  <c:v>4.2528049999999998E-2</c:v>
                </c:pt>
                <c:pt idx="71">
                  <c:v>4.2872463999999999E-2</c:v>
                </c:pt>
                <c:pt idx="72">
                  <c:v>4.4521263999999998E-2</c:v>
                </c:pt>
                <c:pt idx="73">
                  <c:v>4.687355E-2</c:v>
                </c:pt>
                <c:pt idx="74">
                  <c:v>4.9082944000000003E-2</c:v>
                </c:pt>
                <c:pt idx="75">
                  <c:v>4.9592240000000003E-2</c:v>
                </c:pt>
                <c:pt idx="76">
                  <c:v>5.0145504E-2</c:v>
                </c:pt>
                <c:pt idx="77">
                  <c:v>5.2230319999999997E-2</c:v>
                </c:pt>
                <c:pt idx="78">
                  <c:v>5.258939E-2</c:v>
                </c:pt>
                <c:pt idx="79">
                  <c:v>5.3347840000000001E-2</c:v>
                </c:pt>
                <c:pt idx="80">
                  <c:v>6.7887383999999995E-2</c:v>
                </c:pt>
                <c:pt idx="81">
                  <c:v>6.578734E-2</c:v>
                </c:pt>
                <c:pt idx="82">
                  <c:v>6.5601623999999997E-2</c:v>
                </c:pt>
                <c:pt idx="83">
                  <c:v>6.5509451999999996E-2</c:v>
                </c:pt>
                <c:pt idx="84">
                  <c:v>6.5537972E-2</c:v>
                </c:pt>
                <c:pt idx="85">
                  <c:v>6.5277823999999998E-2</c:v>
                </c:pt>
                <c:pt idx="86">
                  <c:v>7.6464019999999994E-2</c:v>
                </c:pt>
                <c:pt idx="87">
                  <c:v>7.3796619999999993E-2</c:v>
                </c:pt>
                <c:pt idx="88">
                  <c:v>7.5863120000000006E-2</c:v>
                </c:pt>
                <c:pt idx="89">
                  <c:v>7.7819700000000006E-2</c:v>
                </c:pt>
                <c:pt idx="90">
                  <c:v>8.1003710000000007E-2</c:v>
                </c:pt>
                <c:pt idx="91">
                  <c:v>8.1897730000000002E-2</c:v>
                </c:pt>
                <c:pt idx="92">
                  <c:v>8.5444480000000003E-2</c:v>
                </c:pt>
                <c:pt idx="93">
                  <c:v>8.9156109999999997E-2</c:v>
                </c:pt>
                <c:pt idx="94">
                  <c:v>9.3538259999999998E-2</c:v>
                </c:pt>
                <c:pt idx="95">
                  <c:v>0.10008582000000001</c:v>
                </c:pt>
                <c:pt idx="96">
                  <c:v>9.5791619999999994E-2</c:v>
                </c:pt>
                <c:pt idx="97">
                  <c:v>0.1036509</c:v>
                </c:pt>
                <c:pt idx="98">
                  <c:v>0.10941803</c:v>
                </c:pt>
                <c:pt idx="99">
                  <c:v>0.11611216000000001</c:v>
                </c:pt>
                <c:pt idx="100">
                  <c:v>0.12283979</c:v>
                </c:pt>
                <c:pt idx="101">
                  <c:v>0.11680466</c:v>
                </c:pt>
                <c:pt idx="102">
                  <c:v>0.11639062</c:v>
                </c:pt>
                <c:pt idx="103">
                  <c:v>0.11576408000000001</c:v>
                </c:pt>
                <c:pt idx="104">
                  <c:v>0.13953610999999999</c:v>
                </c:pt>
                <c:pt idx="105">
                  <c:v>0.13098900999999999</c:v>
                </c:pt>
                <c:pt idx="106">
                  <c:v>0.14067927999999999</c:v>
                </c:pt>
                <c:pt idx="107">
                  <c:v>0.13816577999999999</c:v>
                </c:pt>
                <c:pt idx="108">
                  <c:v>0.13593558</c:v>
                </c:pt>
                <c:pt idx="109">
                  <c:v>0.15097537999999999</c:v>
                </c:pt>
                <c:pt idx="110">
                  <c:v>0.16915963000000001</c:v>
                </c:pt>
                <c:pt idx="111">
                  <c:v>0.17662747000000001</c:v>
                </c:pt>
                <c:pt idx="112">
                  <c:v>0.17096515000000001</c:v>
                </c:pt>
                <c:pt idx="113">
                  <c:v>0.18174256</c:v>
                </c:pt>
                <c:pt idx="114">
                  <c:v>0.19573086000000001</c:v>
                </c:pt>
                <c:pt idx="115">
                  <c:v>0.20739236999999999</c:v>
                </c:pt>
                <c:pt idx="116">
                  <c:v>0.21526443000000001</c:v>
                </c:pt>
                <c:pt idx="117">
                  <c:v>0.22133426</c:v>
                </c:pt>
                <c:pt idx="118">
                  <c:v>0.21684113999999999</c:v>
                </c:pt>
                <c:pt idx="119">
                  <c:v>0.2280123</c:v>
                </c:pt>
                <c:pt idx="120">
                  <c:v>0.23328846</c:v>
                </c:pt>
                <c:pt idx="121">
                  <c:v>0.24816812999999999</c:v>
                </c:pt>
                <c:pt idx="122">
                  <c:v>0.26144664000000001</c:v>
                </c:pt>
                <c:pt idx="123">
                  <c:v>0.27080485999999998</c:v>
                </c:pt>
                <c:pt idx="124">
                  <c:v>0.26433040000000002</c:v>
                </c:pt>
                <c:pt idx="125">
                  <c:v>0.27972845000000002</c:v>
                </c:pt>
                <c:pt idx="126">
                  <c:v>0.2807885</c:v>
                </c:pt>
                <c:pt idx="127">
                  <c:v>0.28605852999999998</c:v>
                </c:pt>
                <c:pt idx="128">
                  <c:v>0.28324820000000001</c:v>
                </c:pt>
                <c:pt idx="129">
                  <c:v>0.28532202000000001</c:v>
                </c:pt>
                <c:pt idx="130">
                  <c:v>0.31187685999999998</c:v>
                </c:pt>
                <c:pt idx="131">
                  <c:v>0.32763221999999997</c:v>
                </c:pt>
                <c:pt idx="132">
                  <c:v>0.33123513999999998</c:v>
                </c:pt>
                <c:pt idx="133">
                  <c:v>0.34610750000000001</c:v>
                </c:pt>
                <c:pt idx="134">
                  <c:v>0.33779169999999997</c:v>
                </c:pt>
                <c:pt idx="135">
                  <c:v>0.33566322999999998</c:v>
                </c:pt>
                <c:pt idx="136">
                  <c:v>0.33320412999999999</c:v>
                </c:pt>
                <c:pt idx="137">
                  <c:v>0.34231296</c:v>
                </c:pt>
                <c:pt idx="138">
                  <c:v>0.35612199999999999</c:v>
                </c:pt>
                <c:pt idx="139">
                  <c:v>0.36998725999999998</c:v>
                </c:pt>
                <c:pt idx="140">
                  <c:v>0.38091488000000001</c:v>
                </c:pt>
                <c:pt idx="141">
                  <c:v>0.3916676</c:v>
                </c:pt>
                <c:pt idx="142">
                  <c:v>0.38568582000000001</c:v>
                </c:pt>
                <c:pt idx="143">
                  <c:v>0.35294239999999999</c:v>
                </c:pt>
                <c:pt idx="144">
                  <c:v>0.40069276999999998</c:v>
                </c:pt>
                <c:pt idx="145">
                  <c:v>0.40930154000000002</c:v>
                </c:pt>
                <c:pt idx="146">
                  <c:v>0.42085109999999998</c:v>
                </c:pt>
                <c:pt idx="147">
                  <c:v>0.43707785999999998</c:v>
                </c:pt>
                <c:pt idx="148">
                  <c:v>0.4436484</c:v>
                </c:pt>
                <c:pt idx="149">
                  <c:v>0.48014780000000001</c:v>
                </c:pt>
                <c:pt idx="150">
                  <c:v>0.49358204999999999</c:v>
                </c:pt>
                <c:pt idx="151">
                  <c:v>0.48553426999999999</c:v>
                </c:pt>
                <c:pt idx="152">
                  <c:v>0.4996081</c:v>
                </c:pt>
                <c:pt idx="153">
                  <c:v>0.50206322999999997</c:v>
                </c:pt>
                <c:pt idx="154">
                  <c:v>0.51124963000000001</c:v>
                </c:pt>
                <c:pt idx="155">
                  <c:v>0.50990239999999998</c:v>
                </c:pt>
                <c:pt idx="156">
                  <c:v>0.53505040000000004</c:v>
                </c:pt>
                <c:pt idx="157">
                  <c:v>0.56531480000000001</c:v>
                </c:pt>
                <c:pt idx="158">
                  <c:v>0.55519936000000003</c:v>
                </c:pt>
                <c:pt idx="159">
                  <c:v>0.56382675000000004</c:v>
                </c:pt>
                <c:pt idx="160">
                  <c:v>0.56575869999999995</c:v>
                </c:pt>
                <c:pt idx="161">
                  <c:v>0.58140934</c:v>
                </c:pt>
                <c:pt idx="162">
                  <c:v>0.56811493999999996</c:v>
                </c:pt>
                <c:pt idx="163">
                  <c:v>0.62121300000000002</c:v>
                </c:pt>
                <c:pt idx="164">
                  <c:v>0.59296064000000004</c:v>
                </c:pt>
                <c:pt idx="165">
                  <c:v>0.59280630000000001</c:v>
                </c:pt>
                <c:pt idx="166">
                  <c:v>0.61505840000000001</c:v>
                </c:pt>
                <c:pt idx="167">
                  <c:v>0.59508223999999998</c:v>
                </c:pt>
                <c:pt idx="168">
                  <c:v>0.51066860000000003</c:v>
                </c:pt>
                <c:pt idx="169">
                  <c:v>0.49687295999999997</c:v>
                </c:pt>
                <c:pt idx="170">
                  <c:v>0.51229610000000003</c:v>
                </c:pt>
                <c:pt idx="171">
                  <c:v>0.35905177999999999</c:v>
                </c:pt>
                <c:pt idx="172">
                  <c:v>0.47985951999999998</c:v>
                </c:pt>
                <c:pt idx="173">
                  <c:v>0.51237555000000001</c:v>
                </c:pt>
                <c:pt idx="174">
                  <c:v>0.54141099999999998</c:v>
                </c:pt>
                <c:pt idx="175">
                  <c:v>0.51514143999999995</c:v>
                </c:pt>
                <c:pt idx="176">
                  <c:v>0.33059587000000001</c:v>
                </c:pt>
                <c:pt idx="177">
                  <c:v>0.57094285</c:v>
                </c:pt>
                <c:pt idx="178">
                  <c:v>0.55179049999999996</c:v>
                </c:pt>
                <c:pt idx="179">
                  <c:v>0.58471994000000005</c:v>
                </c:pt>
                <c:pt idx="180">
                  <c:v>0.59804880000000005</c:v>
                </c:pt>
                <c:pt idx="181">
                  <c:v>0.59511519999999996</c:v>
                </c:pt>
                <c:pt idx="182">
                  <c:v>0.59898245999999999</c:v>
                </c:pt>
                <c:pt idx="183">
                  <c:v>0.61567079999999996</c:v>
                </c:pt>
                <c:pt idx="184">
                  <c:v>0.68902834999999996</c:v>
                </c:pt>
                <c:pt idx="185">
                  <c:v>0.72723839999999995</c:v>
                </c:pt>
                <c:pt idx="186">
                  <c:v>0.79312236999999997</c:v>
                </c:pt>
                <c:pt idx="187">
                  <c:v>0.81720329999999997</c:v>
                </c:pt>
                <c:pt idx="188">
                  <c:v>0.8141697</c:v>
                </c:pt>
                <c:pt idx="189">
                  <c:v>0.82565270000000002</c:v>
                </c:pt>
                <c:pt idx="190">
                  <c:v>0.90804646</c:v>
                </c:pt>
                <c:pt idx="191">
                  <c:v>0.84196044999999997</c:v>
                </c:pt>
                <c:pt idx="192">
                  <c:v>0.67595439999999996</c:v>
                </c:pt>
                <c:pt idx="193">
                  <c:v>0.67157940000000005</c:v>
                </c:pt>
                <c:pt idx="194">
                  <c:v>0.74800370000000005</c:v>
                </c:pt>
                <c:pt idx="195">
                  <c:v>0.74090460000000002</c:v>
                </c:pt>
                <c:pt idx="196">
                  <c:v>0.80944479999999996</c:v>
                </c:pt>
                <c:pt idx="197">
                  <c:v>0.91712525</c:v>
                </c:pt>
                <c:pt idx="198">
                  <c:v>0.96082840000000003</c:v>
                </c:pt>
                <c:pt idx="199">
                  <c:v>1.0318578599999999</c:v>
                </c:pt>
                <c:pt idx="200">
                  <c:v>1.1057056000000001</c:v>
                </c:pt>
                <c:pt idx="201">
                  <c:v>1.2005779999999999</c:v>
                </c:pt>
                <c:pt idx="202">
                  <c:v>1.2273004999999999</c:v>
                </c:pt>
                <c:pt idx="203">
                  <c:v>1.2766455999999999</c:v>
                </c:pt>
                <c:pt idx="204">
                  <c:v>1.3588305000000001</c:v>
                </c:pt>
                <c:pt idx="205">
                  <c:v>1.4905155000000001</c:v>
                </c:pt>
                <c:pt idx="206">
                  <c:v>1.5783636000000001</c:v>
                </c:pt>
                <c:pt idx="207">
                  <c:v>1.6670792000000001</c:v>
                </c:pt>
                <c:pt idx="208">
                  <c:v>1.7210327999999999</c:v>
                </c:pt>
                <c:pt idx="209">
                  <c:v>1.7728073</c:v>
                </c:pt>
                <c:pt idx="210">
                  <c:v>1.8652306000000001</c:v>
                </c:pt>
                <c:pt idx="211">
                  <c:v>1.9104672</c:v>
                </c:pt>
                <c:pt idx="212">
                  <c:v>1.9825847999999999</c:v>
                </c:pt>
                <c:pt idx="213">
                  <c:v>2.0973226</c:v>
                </c:pt>
                <c:pt idx="214">
                  <c:v>2.1959217</c:v>
                </c:pt>
                <c:pt idx="215">
                  <c:v>2.3054109999999999</c:v>
                </c:pt>
                <c:pt idx="216">
                  <c:v>2.3954021999999999</c:v>
                </c:pt>
                <c:pt idx="217">
                  <c:v>2.4476534000000001</c:v>
                </c:pt>
                <c:pt idx="218">
                  <c:v>2.5198999999999998</c:v>
                </c:pt>
                <c:pt idx="219">
                  <c:v>2.6213517</c:v>
                </c:pt>
                <c:pt idx="220">
                  <c:v>2.7638758000000001</c:v>
                </c:pt>
                <c:pt idx="221">
                  <c:v>2.8987292</c:v>
                </c:pt>
                <c:pt idx="222">
                  <c:v>2.9974430000000001</c:v>
                </c:pt>
                <c:pt idx="223">
                  <c:v>3.1169169999999999</c:v>
                </c:pt>
                <c:pt idx="224">
                  <c:v>3.1543404000000002</c:v>
                </c:pt>
                <c:pt idx="225">
                  <c:v>3.2665294999999999</c:v>
                </c:pt>
                <c:pt idx="226">
                  <c:v>3.3655021999999999</c:v>
                </c:pt>
                <c:pt idx="227">
                  <c:v>3.4602027999999998</c:v>
                </c:pt>
                <c:pt idx="228">
                  <c:v>3.562268</c:v>
                </c:pt>
                <c:pt idx="229">
                  <c:v>3.6324513</c:v>
                </c:pt>
                <c:pt idx="230">
                  <c:v>3.6720275999999998</c:v>
                </c:pt>
                <c:pt idx="231">
                  <c:v>3.6046079999999998</c:v>
                </c:pt>
                <c:pt idx="232">
                  <c:v>3.6365617000000001</c:v>
                </c:pt>
                <c:pt idx="233">
                  <c:v>3.6859959999999998</c:v>
                </c:pt>
                <c:pt idx="234">
                  <c:v>3.7019095000000002</c:v>
                </c:pt>
                <c:pt idx="235">
                  <c:v>3.9689701999999998</c:v>
                </c:pt>
                <c:pt idx="236">
                  <c:v>3.9980528999999998</c:v>
                </c:pt>
                <c:pt idx="237">
                  <c:v>3.9859927000000002</c:v>
                </c:pt>
                <c:pt idx="238">
                  <c:v>4.0673218999999996</c:v>
                </c:pt>
                <c:pt idx="239">
                  <c:v>3.9950722999999999</c:v>
                </c:pt>
                <c:pt idx="240">
                  <c:v>4.1677824000000001</c:v>
                </c:pt>
                <c:pt idx="241">
                  <c:v>3.933522</c:v>
                </c:pt>
                <c:pt idx="242">
                  <c:v>3.4206517999999999</c:v>
                </c:pt>
                <c:pt idx="243">
                  <c:v>3.1998042</c:v>
                </c:pt>
                <c:pt idx="244">
                  <c:v>2.8585980000000002</c:v>
                </c:pt>
                <c:pt idx="245">
                  <c:v>2.7894692000000001</c:v>
                </c:pt>
                <c:pt idx="246">
                  <c:v>2.7525376000000001</c:v>
                </c:pt>
                <c:pt idx="247">
                  <c:v>2.6135454999999999</c:v>
                </c:pt>
                <c:pt idx="248">
                  <c:v>2.5971625</c:v>
                </c:pt>
                <c:pt idx="249">
                  <c:v>2.5689036999999999</c:v>
                </c:pt>
                <c:pt idx="250">
                  <c:v>2.5563356000000002</c:v>
                </c:pt>
                <c:pt idx="251">
                  <c:v>2.6263800000000002</c:v>
                </c:pt>
                <c:pt idx="252">
                  <c:v>2.5926627999999998</c:v>
                </c:pt>
                <c:pt idx="253">
                  <c:v>2.6541046000000001</c:v>
                </c:pt>
                <c:pt idx="254">
                  <c:v>2.6754568000000001</c:v>
                </c:pt>
                <c:pt idx="255">
                  <c:v>2.6852220999999998</c:v>
                </c:pt>
                <c:pt idx="256">
                  <c:v>2.7744102000000002</c:v>
                </c:pt>
                <c:pt idx="257">
                  <c:v>2.7660640000000001</c:v>
                </c:pt>
                <c:pt idx="258">
                  <c:v>2.7755806999999999</c:v>
                </c:pt>
                <c:pt idx="259">
                  <c:v>2.556851</c:v>
                </c:pt>
                <c:pt idx="260">
                  <c:v>2.6860902000000002</c:v>
                </c:pt>
                <c:pt idx="261">
                  <c:v>2.7116570000000002</c:v>
                </c:pt>
                <c:pt idx="262">
                  <c:v>2.7341972000000001</c:v>
                </c:pt>
                <c:pt idx="263">
                  <c:v>2.6587607000000002</c:v>
                </c:pt>
                <c:pt idx="264">
                  <c:v>2.5645365999999998</c:v>
                </c:pt>
                <c:pt idx="265">
                  <c:v>2.5132124</c:v>
                </c:pt>
                <c:pt idx="266">
                  <c:v>2.4991781999999998</c:v>
                </c:pt>
                <c:pt idx="267">
                  <c:v>2.5073924999999999</c:v>
                </c:pt>
                <c:pt idx="268">
                  <c:v>2.5546451999999999</c:v>
                </c:pt>
                <c:pt idx="269">
                  <c:v>2.5202068</c:v>
                </c:pt>
                <c:pt idx="270">
                  <c:v>2.3891502</c:v>
                </c:pt>
                <c:pt idx="271">
                  <c:v>2.5132113999999999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F5-4A1D-8699-D4B282ECBE74}"/>
            </c:ext>
          </c:extLst>
        </c:ser>
        <c:ser>
          <c:idx val="1"/>
          <c:order val="1"/>
          <c:tx>
            <c:strRef>
              <c:f>'Emissões por Região'!$A$3</c:f>
              <c:strCache>
                <c:ptCount val="1"/>
                <c:pt idx="0">
                  <c:v>União Europeia (27)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Região'!$B$3:$JM$3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4.68992E-4</c:v>
                </c:pt>
                <c:pt idx="43">
                  <c:v>4.7998399999999998E-4</c:v>
                </c:pt>
                <c:pt idx="44">
                  <c:v>4.4334399999999998E-4</c:v>
                </c:pt>
                <c:pt idx="45">
                  <c:v>4.4700799999999999E-4</c:v>
                </c:pt>
                <c:pt idx="46">
                  <c:v>5.3494399999999998E-4</c:v>
                </c:pt>
                <c:pt idx="47">
                  <c:v>5.4960000000000002E-4</c:v>
                </c:pt>
                <c:pt idx="48">
                  <c:v>5.7524799999999999E-4</c:v>
                </c:pt>
                <c:pt idx="49">
                  <c:v>6.2654400000000004E-4</c:v>
                </c:pt>
                <c:pt idx="50">
                  <c:v>1.2017919999999999E-3</c:v>
                </c:pt>
                <c:pt idx="51">
                  <c:v>9.782879999999999E-4</c:v>
                </c:pt>
                <c:pt idx="52">
                  <c:v>9.6399840000000007E-3</c:v>
                </c:pt>
                <c:pt idx="53">
                  <c:v>9.9660799999999996E-4</c:v>
                </c:pt>
                <c:pt idx="54">
                  <c:v>3.6420160000000001E-3</c:v>
                </c:pt>
                <c:pt idx="55">
                  <c:v>1.6121600000000001E-3</c:v>
                </c:pt>
                <c:pt idx="56">
                  <c:v>1.458272E-3</c:v>
                </c:pt>
                <c:pt idx="57">
                  <c:v>3.2353120000000002E-3</c:v>
                </c:pt>
                <c:pt idx="58">
                  <c:v>1.3996480000000001E-3</c:v>
                </c:pt>
                <c:pt idx="59">
                  <c:v>1.4033120000000001E-3</c:v>
                </c:pt>
                <c:pt idx="60">
                  <c:v>3.6676640000000002E-3</c:v>
                </c:pt>
                <c:pt idx="61">
                  <c:v>3.5687359999999999E-3</c:v>
                </c:pt>
                <c:pt idx="62">
                  <c:v>3.5833919999999999E-3</c:v>
                </c:pt>
                <c:pt idx="63">
                  <c:v>3.319584E-3</c:v>
                </c:pt>
                <c:pt idx="64">
                  <c:v>3.477136E-3</c:v>
                </c:pt>
                <c:pt idx="65">
                  <c:v>3.9607840000000002E-3</c:v>
                </c:pt>
                <c:pt idx="66">
                  <c:v>5.5619520000000002E-3</c:v>
                </c:pt>
                <c:pt idx="67">
                  <c:v>6.7857280000000004E-3</c:v>
                </c:pt>
                <c:pt idx="68">
                  <c:v>6.8370239999999997E-3</c:v>
                </c:pt>
                <c:pt idx="69">
                  <c:v>6.8443519999999997E-3</c:v>
                </c:pt>
                <c:pt idx="70">
                  <c:v>7.3646400000000004E-3</c:v>
                </c:pt>
                <c:pt idx="71">
                  <c:v>7.7310399999999998E-3</c:v>
                </c:pt>
                <c:pt idx="72">
                  <c:v>8.075456E-3</c:v>
                </c:pt>
                <c:pt idx="73">
                  <c:v>8.7716159999999994E-3</c:v>
                </c:pt>
                <c:pt idx="74">
                  <c:v>8.4235360000000006E-3</c:v>
                </c:pt>
                <c:pt idx="75">
                  <c:v>1.0024704000000001E-2</c:v>
                </c:pt>
                <c:pt idx="76">
                  <c:v>9.9550880000000008E-3</c:v>
                </c:pt>
                <c:pt idx="77">
                  <c:v>1.2234096E-2</c:v>
                </c:pt>
                <c:pt idx="78">
                  <c:v>1.2450272E-2</c:v>
                </c:pt>
                <c:pt idx="79">
                  <c:v>1.124848E-2</c:v>
                </c:pt>
                <c:pt idx="80">
                  <c:v>1.9141234E-2</c:v>
                </c:pt>
                <c:pt idx="81">
                  <c:v>1.6470276999999998E-2</c:v>
                </c:pt>
                <c:pt idx="82">
                  <c:v>1.6481071E-2</c:v>
                </c:pt>
                <c:pt idx="83">
                  <c:v>1.7763569999999999E-2</c:v>
                </c:pt>
                <c:pt idx="84">
                  <c:v>1.9562096000000001E-2</c:v>
                </c:pt>
                <c:pt idx="85">
                  <c:v>2.0848160000000001E-2</c:v>
                </c:pt>
                <c:pt idx="86">
                  <c:v>2.3577839999999999E-2</c:v>
                </c:pt>
                <c:pt idx="87">
                  <c:v>2.5585712E-2</c:v>
                </c:pt>
                <c:pt idx="88">
                  <c:v>2.7146575999999999E-2</c:v>
                </c:pt>
                <c:pt idx="89">
                  <c:v>2.8271424E-2</c:v>
                </c:pt>
                <c:pt idx="90">
                  <c:v>3.2049007999999997E-2</c:v>
                </c:pt>
                <c:pt idx="91">
                  <c:v>3.4503890000000002E-2</c:v>
                </c:pt>
                <c:pt idx="92">
                  <c:v>3.7138303999999997E-2</c:v>
                </c:pt>
                <c:pt idx="93">
                  <c:v>3.5929184000000003E-2</c:v>
                </c:pt>
                <c:pt idx="94">
                  <c:v>3.8574589999999999E-2</c:v>
                </c:pt>
                <c:pt idx="95">
                  <c:v>4.3916704000000001E-2</c:v>
                </c:pt>
                <c:pt idx="96">
                  <c:v>4.9266143999999998E-2</c:v>
                </c:pt>
                <c:pt idx="97">
                  <c:v>5.3648290000000001E-2</c:v>
                </c:pt>
                <c:pt idx="98">
                  <c:v>4.7573376000000001E-2</c:v>
                </c:pt>
                <c:pt idx="99">
                  <c:v>4.9130576000000002E-2</c:v>
                </c:pt>
                <c:pt idx="100">
                  <c:v>5.4189979999999999E-2</c:v>
                </c:pt>
                <c:pt idx="101">
                  <c:v>5.7297630000000002E-2</c:v>
                </c:pt>
                <c:pt idx="102">
                  <c:v>6.4284880000000003E-2</c:v>
                </c:pt>
                <c:pt idx="103">
                  <c:v>7.1180530000000006E-2</c:v>
                </c:pt>
                <c:pt idx="104">
                  <c:v>8.2319089999999998E-2</c:v>
                </c:pt>
                <c:pt idx="105">
                  <c:v>9.0821589999999994E-2</c:v>
                </c:pt>
                <c:pt idx="106">
                  <c:v>9.6396179999999998E-2</c:v>
                </c:pt>
                <c:pt idx="107">
                  <c:v>0.10045221999999999</c:v>
                </c:pt>
                <c:pt idx="108">
                  <c:v>0.1058661</c:v>
                </c:pt>
                <c:pt idx="109">
                  <c:v>0.10399826</c:v>
                </c:pt>
                <c:pt idx="110">
                  <c:v>0.11265343</c:v>
                </c:pt>
                <c:pt idx="111">
                  <c:v>0.12385193</c:v>
                </c:pt>
                <c:pt idx="112">
                  <c:v>0.13407586399999999</c:v>
                </c:pt>
                <c:pt idx="113">
                  <c:v>0.13948859</c:v>
                </c:pt>
                <c:pt idx="114">
                  <c:v>0.15089731000000001</c:v>
                </c:pt>
                <c:pt idx="115">
                  <c:v>0.16382279999999999</c:v>
                </c:pt>
                <c:pt idx="116">
                  <c:v>0.16832938</c:v>
                </c:pt>
                <c:pt idx="117">
                  <c:v>0.18049024</c:v>
                </c:pt>
                <c:pt idx="118">
                  <c:v>0.18935370000000001</c:v>
                </c:pt>
                <c:pt idx="119">
                  <c:v>0.19734837</c:v>
                </c:pt>
                <c:pt idx="120">
                  <c:v>0.19812605999999999</c:v>
                </c:pt>
                <c:pt idx="121">
                  <c:v>0.21158045</c:v>
                </c:pt>
                <c:pt idx="122">
                  <c:v>0.23509245000000001</c:v>
                </c:pt>
                <c:pt idx="123">
                  <c:v>0.25169974000000001</c:v>
                </c:pt>
                <c:pt idx="124">
                  <c:v>0.22022226</c:v>
                </c:pt>
                <c:pt idx="125">
                  <c:v>0.25491610999999997</c:v>
                </c:pt>
                <c:pt idx="126">
                  <c:v>0.26634632000000003</c:v>
                </c:pt>
                <c:pt idx="127">
                  <c:v>0.25988423999999999</c:v>
                </c:pt>
                <c:pt idx="128">
                  <c:v>0.26851037</c:v>
                </c:pt>
                <c:pt idx="129">
                  <c:v>0.28425917000000001</c:v>
                </c:pt>
                <c:pt idx="130">
                  <c:v>0.32885861999999999</c:v>
                </c:pt>
                <c:pt idx="131">
                  <c:v>0.33013567999999999</c:v>
                </c:pt>
                <c:pt idx="132">
                  <c:v>0.34895705999999999</c:v>
                </c:pt>
                <c:pt idx="133">
                  <c:v>0.37265194000000001</c:v>
                </c:pt>
                <c:pt idx="134">
                  <c:v>0.37634528</c:v>
                </c:pt>
                <c:pt idx="135">
                  <c:v>0.3809883</c:v>
                </c:pt>
                <c:pt idx="136">
                  <c:v>0.38277418000000002</c:v>
                </c:pt>
                <c:pt idx="137">
                  <c:v>0.40096473999999999</c:v>
                </c:pt>
                <c:pt idx="138">
                  <c:v>0.43137513999999999</c:v>
                </c:pt>
                <c:pt idx="139">
                  <c:v>0.45456147000000002</c:v>
                </c:pt>
                <c:pt idx="140">
                  <c:v>0.48164732999999998</c:v>
                </c:pt>
                <c:pt idx="141">
                  <c:v>0.50133205999999997</c:v>
                </c:pt>
                <c:pt idx="142">
                  <c:v>0.49362236999999998</c:v>
                </c:pt>
                <c:pt idx="143">
                  <c:v>0.50192219999999999</c:v>
                </c:pt>
                <c:pt idx="144">
                  <c:v>0.52720924999999996</c:v>
                </c:pt>
                <c:pt idx="145">
                  <c:v>0.54330769999999995</c:v>
                </c:pt>
                <c:pt idx="146">
                  <c:v>0.57529529999999995</c:v>
                </c:pt>
                <c:pt idx="147">
                  <c:v>0.60856670000000002</c:v>
                </c:pt>
                <c:pt idx="148">
                  <c:v>0.63549535999999995</c:v>
                </c:pt>
                <c:pt idx="149">
                  <c:v>0.66934176000000001</c:v>
                </c:pt>
                <c:pt idx="150">
                  <c:v>0.71214750000000004</c:v>
                </c:pt>
                <c:pt idx="151">
                  <c:v>0.70966560000000001</c:v>
                </c:pt>
                <c:pt idx="152">
                  <c:v>0.69645369999999995</c:v>
                </c:pt>
                <c:pt idx="153">
                  <c:v>0.74307955000000003</c:v>
                </c:pt>
                <c:pt idx="154">
                  <c:v>0.75715845999999998</c:v>
                </c:pt>
                <c:pt idx="155">
                  <c:v>0.79576506000000002</c:v>
                </c:pt>
                <c:pt idx="156">
                  <c:v>0.81234969999999995</c:v>
                </c:pt>
                <c:pt idx="157">
                  <c:v>0.92749570000000003</c:v>
                </c:pt>
                <c:pt idx="158">
                  <c:v>0.96202480000000001</c:v>
                </c:pt>
                <c:pt idx="159">
                  <c:v>0.95500830000000003</c:v>
                </c:pt>
                <c:pt idx="160">
                  <c:v>0.97285529999999998</c:v>
                </c:pt>
                <c:pt idx="161">
                  <c:v>0.99270179999999997</c:v>
                </c:pt>
                <c:pt idx="162">
                  <c:v>1.0643842999999999</c:v>
                </c:pt>
                <c:pt idx="163">
                  <c:v>1.1461596999999999</c:v>
                </c:pt>
                <c:pt idx="164">
                  <c:v>0.98097325000000002</c:v>
                </c:pt>
                <c:pt idx="165">
                  <c:v>0.90002886000000004</c:v>
                </c:pt>
                <c:pt idx="166">
                  <c:v>0.94609379999999998</c:v>
                </c:pt>
                <c:pt idx="167">
                  <c:v>0.9383108</c:v>
                </c:pt>
                <c:pt idx="168">
                  <c:v>0.88343583999999997</c:v>
                </c:pt>
                <c:pt idx="169">
                  <c:v>0.68693130000000002</c:v>
                </c:pt>
                <c:pt idx="170">
                  <c:v>0.86141394999999998</c:v>
                </c:pt>
                <c:pt idx="171">
                  <c:v>0.89410553999999998</c:v>
                </c:pt>
                <c:pt idx="172">
                  <c:v>0.91805714999999999</c:v>
                </c:pt>
                <c:pt idx="173">
                  <c:v>0.82335460000000005</c:v>
                </c:pt>
                <c:pt idx="174">
                  <c:v>1.0001481999999999</c:v>
                </c:pt>
                <c:pt idx="175">
                  <c:v>1.01168934</c:v>
                </c:pt>
                <c:pt idx="176">
                  <c:v>0.97788660000000005</c:v>
                </c:pt>
                <c:pt idx="177">
                  <c:v>1.0993177999999999</c:v>
                </c:pt>
                <c:pt idx="178">
                  <c:v>1.125129</c:v>
                </c:pt>
                <c:pt idx="179">
                  <c:v>1.2356670000000001</c:v>
                </c:pt>
                <c:pt idx="180">
                  <c:v>1.123318</c:v>
                </c:pt>
                <c:pt idx="181">
                  <c:v>1.0116887699999999</c:v>
                </c:pt>
                <c:pt idx="182">
                  <c:v>0.8941308</c:v>
                </c:pt>
                <c:pt idx="183">
                  <c:v>0.92180397000000003</c:v>
                </c:pt>
                <c:pt idx="184">
                  <c:v>0.993475</c:v>
                </c:pt>
                <c:pt idx="185">
                  <c:v>1.0399732500000001</c:v>
                </c:pt>
                <c:pt idx="186">
                  <c:v>1.0838409</c:v>
                </c:pt>
                <c:pt idx="187">
                  <c:v>1.2198586</c:v>
                </c:pt>
                <c:pt idx="188">
                  <c:v>1.2323107</c:v>
                </c:pt>
                <c:pt idx="189">
                  <c:v>1.2690140000000001</c:v>
                </c:pt>
                <c:pt idx="190">
                  <c:v>1.3203632999999999</c:v>
                </c:pt>
                <c:pt idx="191">
                  <c:v>1.3013907</c:v>
                </c:pt>
                <c:pt idx="192">
                  <c:v>1.3206738</c:v>
                </c:pt>
                <c:pt idx="193">
                  <c:v>1.3316768000000001</c:v>
                </c:pt>
                <c:pt idx="194">
                  <c:v>1.1416991000000001</c:v>
                </c:pt>
                <c:pt idx="195">
                  <c:v>0.49290837999999998</c:v>
                </c:pt>
                <c:pt idx="196">
                  <c:v>0.84764154000000003</c:v>
                </c:pt>
                <c:pt idx="197">
                  <c:v>0.9907205</c:v>
                </c:pt>
                <c:pt idx="198">
                  <c:v>1.0953702000000001</c:v>
                </c:pt>
                <c:pt idx="199">
                  <c:v>1.2111111999999999</c:v>
                </c:pt>
                <c:pt idx="200">
                  <c:v>1.2777889</c:v>
                </c:pt>
                <c:pt idx="201">
                  <c:v>1.4298286</c:v>
                </c:pt>
                <c:pt idx="202">
                  <c:v>1.4868948</c:v>
                </c:pt>
                <c:pt idx="203">
                  <c:v>1.5150710999999999</c:v>
                </c:pt>
                <c:pt idx="204">
                  <c:v>1.6114367999999999</c:v>
                </c:pt>
                <c:pt idx="205">
                  <c:v>1.7434457999999999</c:v>
                </c:pt>
                <c:pt idx="206">
                  <c:v>1.8671692</c:v>
                </c:pt>
                <c:pt idx="207">
                  <c:v>1.9265028</c:v>
                </c:pt>
                <c:pt idx="208">
                  <c:v>1.911014</c:v>
                </c:pt>
                <c:pt idx="209">
                  <c:v>1.9407730999999999</c:v>
                </c:pt>
                <c:pt idx="210">
                  <c:v>2.0992584000000001</c:v>
                </c:pt>
                <c:pt idx="211">
                  <c:v>2.1988620000000001</c:v>
                </c:pt>
                <c:pt idx="212">
                  <c:v>2.3537636000000002</c:v>
                </c:pt>
                <c:pt idx="213">
                  <c:v>2.5120450000000001</c:v>
                </c:pt>
                <c:pt idx="214">
                  <c:v>2.6432207000000001</c:v>
                </c:pt>
                <c:pt idx="215">
                  <c:v>2.6760328000000002</c:v>
                </c:pt>
                <c:pt idx="216">
                  <c:v>2.7575525999999999</c:v>
                </c:pt>
                <c:pt idx="217">
                  <c:v>2.8191603000000001</c:v>
                </c:pt>
                <c:pt idx="218">
                  <c:v>2.9923860000000002</c:v>
                </c:pt>
                <c:pt idx="219">
                  <c:v>3.1910208</c:v>
                </c:pt>
                <c:pt idx="220">
                  <c:v>3.3303747000000001</c:v>
                </c:pt>
                <c:pt idx="221">
                  <c:v>3.4242485999999999</c:v>
                </c:pt>
                <c:pt idx="222">
                  <c:v>3.5545341000000001</c:v>
                </c:pt>
                <c:pt idx="223">
                  <c:v>3.7276506</c:v>
                </c:pt>
                <c:pt idx="224">
                  <c:v>3.7084488000000002</c:v>
                </c:pt>
                <c:pt idx="225">
                  <c:v>3.6357892999999999</c:v>
                </c:pt>
                <c:pt idx="226">
                  <c:v>3.9115625000000001</c:v>
                </c:pt>
                <c:pt idx="227">
                  <c:v>3.8731144</c:v>
                </c:pt>
                <c:pt idx="228">
                  <c:v>4.0036065000000001</c:v>
                </c:pt>
                <c:pt idx="229">
                  <c:v>4.1130833999999998</c:v>
                </c:pt>
                <c:pt idx="230">
                  <c:v>4.0775154999999996</c:v>
                </c:pt>
                <c:pt idx="231">
                  <c:v>3.8633434000000002</c:v>
                </c:pt>
                <c:pt idx="232">
                  <c:v>3.7715016000000001</c:v>
                </c:pt>
                <c:pt idx="233">
                  <c:v>3.7285206999999998</c:v>
                </c:pt>
                <c:pt idx="234">
                  <c:v>3.7636026999999999</c:v>
                </c:pt>
                <c:pt idx="235">
                  <c:v>3.8206102999999998</c:v>
                </c:pt>
                <c:pt idx="236">
                  <c:v>3.8044910000000001</c:v>
                </c:pt>
                <c:pt idx="237">
                  <c:v>3.838355</c:v>
                </c:pt>
                <c:pt idx="238">
                  <c:v>3.7963287000000001</c:v>
                </c:pt>
                <c:pt idx="239">
                  <c:v>3.834247</c:v>
                </c:pt>
                <c:pt idx="240">
                  <c:v>3.8654917000000002</c:v>
                </c:pt>
                <c:pt idx="241">
                  <c:v>3.8030360000000001</c:v>
                </c:pt>
                <c:pt idx="242">
                  <c:v>3.6743752000000001</c:v>
                </c:pt>
                <c:pt idx="243">
                  <c:v>3.6070422999999998</c:v>
                </c:pt>
                <c:pt idx="244">
                  <c:v>3.5885617000000001</c:v>
                </c:pt>
                <c:pt idx="245">
                  <c:v>3.6367262999999999</c:v>
                </c:pt>
                <c:pt idx="246">
                  <c:v>3.7206845</c:v>
                </c:pt>
                <c:pt idx="247">
                  <c:v>3.6547360000000002</c:v>
                </c:pt>
                <c:pt idx="248">
                  <c:v>3.6456940000000002</c:v>
                </c:pt>
                <c:pt idx="249">
                  <c:v>3.590544</c:v>
                </c:pt>
                <c:pt idx="250">
                  <c:v>3.6024314999999998</c:v>
                </c:pt>
                <c:pt idx="251">
                  <c:v>3.6599702999999999</c:v>
                </c:pt>
                <c:pt idx="252">
                  <c:v>3.6614119999999999</c:v>
                </c:pt>
                <c:pt idx="253">
                  <c:v>3.7445512000000001</c:v>
                </c:pt>
                <c:pt idx="254">
                  <c:v>3.7556080000000001</c:v>
                </c:pt>
                <c:pt idx="255">
                  <c:v>3.7358965999999998</c:v>
                </c:pt>
                <c:pt idx="256">
                  <c:v>3.7456737000000002</c:v>
                </c:pt>
                <c:pt idx="257">
                  <c:v>3.7105964</c:v>
                </c:pt>
                <c:pt idx="258">
                  <c:v>3.6270853000000001</c:v>
                </c:pt>
                <c:pt idx="259">
                  <c:v>3.3322015</c:v>
                </c:pt>
                <c:pt idx="260">
                  <c:v>3.4326349999999999</c:v>
                </c:pt>
                <c:pt idx="261">
                  <c:v>3.3329230000000001</c:v>
                </c:pt>
                <c:pt idx="262">
                  <c:v>3.2601434</c:v>
                </c:pt>
                <c:pt idx="263">
                  <c:v>3.1771246</c:v>
                </c:pt>
                <c:pt idx="264">
                  <c:v>3.0401932999999999</c:v>
                </c:pt>
                <c:pt idx="265">
                  <c:v>3.0927245000000001</c:v>
                </c:pt>
                <c:pt idx="266">
                  <c:v>3.0997455</c:v>
                </c:pt>
                <c:pt idx="267">
                  <c:v>3.1232270999999998</c:v>
                </c:pt>
                <c:pt idx="268">
                  <c:v>3.0491988000000001</c:v>
                </c:pt>
                <c:pt idx="269">
                  <c:v>2.9064169999999998</c:v>
                </c:pt>
                <c:pt idx="270">
                  <c:v>2.6217964</c:v>
                </c:pt>
                <c:pt idx="271">
                  <c:v>2.7930163000000001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F5-4A1D-8699-D4B282ECBE74}"/>
            </c:ext>
          </c:extLst>
        </c:ser>
        <c:ser>
          <c:idx val="2"/>
          <c:order val="2"/>
          <c:tx>
            <c:strRef>
              <c:f>'Emissões por Região'!$A$4</c:f>
              <c:strCache>
                <c:ptCount val="1"/>
                <c:pt idx="0">
                  <c:v>Estados Unidos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Região'!$B$4:$JM$4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2.6747199999999999E-4</c:v>
                </c:pt>
                <c:pt idx="52">
                  <c:v>2.89456E-4</c:v>
                </c:pt>
                <c:pt idx="53">
                  <c:v>2.9678400000000002E-4</c:v>
                </c:pt>
                <c:pt idx="54">
                  <c:v>3.3342400000000003E-4</c:v>
                </c:pt>
                <c:pt idx="55">
                  <c:v>3.4075199999999999E-4</c:v>
                </c:pt>
                <c:pt idx="56">
                  <c:v>3.3342400000000003E-4</c:v>
                </c:pt>
                <c:pt idx="57">
                  <c:v>3.7739199999999999E-4</c:v>
                </c:pt>
                <c:pt idx="58">
                  <c:v>3.9204799999999998E-4</c:v>
                </c:pt>
                <c:pt idx="59">
                  <c:v>4.0304000000000002E-4</c:v>
                </c:pt>
                <c:pt idx="60">
                  <c:v>4.1769600000000001E-4</c:v>
                </c:pt>
                <c:pt idx="61">
                  <c:v>4.4700799999999999E-4</c:v>
                </c:pt>
                <c:pt idx="62">
                  <c:v>4.8364799999999999E-4</c:v>
                </c:pt>
                <c:pt idx="63">
                  <c:v>5.2028800000000004E-4</c:v>
                </c:pt>
                <c:pt idx="64">
                  <c:v>5.6059199999999995E-4</c:v>
                </c:pt>
                <c:pt idx="65">
                  <c:v>6.0089599999999996E-4</c:v>
                </c:pt>
                <c:pt idx="66">
                  <c:v>6.6318400000000004E-4</c:v>
                </c:pt>
                <c:pt idx="67">
                  <c:v>7.1814399999999999E-4</c:v>
                </c:pt>
                <c:pt idx="68">
                  <c:v>7.8043199999999996E-4</c:v>
                </c:pt>
                <c:pt idx="69">
                  <c:v>7.6211200000000001E-4</c:v>
                </c:pt>
                <c:pt idx="70">
                  <c:v>7.9142399999999999E-4</c:v>
                </c:pt>
                <c:pt idx="71">
                  <c:v>8.2806399999999999E-4</c:v>
                </c:pt>
                <c:pt idx="72">
                  <c:v>8.6470399999999999E-4</c:v>
                </c:pt>
                <c:pt idx="73">
                  <c:v>9.01344E-4</c:v>
                </c:pt>
                <c:pt idx="74">
                  <c:v>1.014928E-3</c:v>
                </c:pt>
                <c:pt idx="75">
                  <c:v>1.1358399999999999E-3</c:v>
                </c:pt>
                <c:pt idx="76">
                  <c:v>1.315376E-3</c:v>
                </c:pt>
                <c:pt idx="77">
                  <c:v>1.44728E-3</c:v>
                </c:pt>
                <c:pt idx="78">
                  <c:v>1.59384E-3</c:v>
                </c:pt>
                <c:pt idx="79">
                  <c:v>1.79536E-3</c:v>
                </c:pt>
                <c:pt idx="80">
                  <c:v>2.0884800000000002E-3</c:v>
                </c:pt>
                <c:pt idx="81">
                  <c:v>2.2643519999999999E-3</c:v>
                </c:pt>
                <c:pt idx="82">
                  <c:v>3.0228E-3</c:v>
                </c:pt>
                <c:pt idx="83">
                  <c:v>3.5284320000000002E-3</c:v>
                </c:pt>
                <c:pt idx="84">
                  <c:v>3.3818720000000002E-3</c:v>
                </c:pt>
                <c:pt idx="85">
                  <c:v>4.3161919999999999E-3</c:v>
                </c:pt>
                <c:pt idx="86">
                  <c:v>4.7302239999999999E-3</c:v>
                </c:pt>
                <c:pt idx="87">
                  <c:v>5.3054720000000003E-3</c:v>
                </c:pt>
                <c:pt idx="88">
                  <c:v>5.0306719999999999E-3</c:v>
                </c:pt>
                <c:pt idx="89">
                  <c:v>5.5179840000000001E-3</c:v>
                </c:pt>
                <c:pt idx="90">
                  <c:v>5.8733919999999998E-3</c:v>
                </c:pt>
                <c:pt idx="91">
                  <c:v>6.2141439999999996E-3</c:v>
                </c:pt>
                <c:pt idx="92">
                  <c:v>6.9176319999999999E-3</c:v>
                </c:pt>
                <c:pt idx="93">
                  <c:v>7.7640160000000003E-3</c:v>
                </c:pt>
                <c:pt idx="94">
                  <c:v>9.3065600000000002E-3</c:v>
                </c:pt>
                <c:pt idx="95">
                  <c:v>1.1204512E-2</c:v>
                </c:pt>
                <c:pt idx="96">
                  <c:v>1.2710416E-2</c:v>
                </c:pt>
                <c:pt idx="97">
                  <c:v>1.5070032000000001E-2</c:v>
                </c:pt>
                <c:pt idx="98">
                  <c:v>1.6784784000000001E-2</c:v>
                </c:pt>
                <c:pt idx="99">
                  <c:v>1.8221072000000001E-2</c:v>
                </c:pt>
                <c:pt idx="100">
                  <c:v>1.9792928000000001E-2</c:v>
                </c:pt>
                <c:pt idx="101">
                  <c:v>2.4633071999999999E-2</c:v>
                </c:pt>
                <c:pt idx="102">
                  <c:v>2.6791168000000001E-2</c:v>
                </c:pt>
                <c:pt idx="103">
                  <c:v>3.0162048E-2</c:v>
                </c:pt>
                <c:pt idx="104">
                  <c:v>3.3159198000000001E-2</c:v>
                </c:pt>
                <c:pt idx="105">
                  <c:v>3.8160560000000003E-2</c:v>
                </c:pt>
                <c:pt idx="106">
                  <c:v>4.0036530000000001E-2</c:v>
                </c:pt>
                <c:pt idx="107">
                  <c:v>4.1055120000000001E-2</c:v>
                </c:pt>
                <c:pt idx="108">
                  <c:v>4.1648690000000002E-2</c:v>
                </c:pt>
                <c:pt idx="109">
                  <c:v>4.5320015999999998E-2</c:v>
                </c:pt>
                <c:pt idx="110">
                  <c:v>4.7437809999999997E-2</c:v>
                </c:pt>
                <c:pt idx="111">
                  <c:v>4.5679089999999999E-2</c:v>
                </c:pt>
                <c:pt idx="112">
                  <c:v>4.7448799999999999E-2</c:v>
                </c:pt>
                <c:pt idx="113">
                  <c:v>5.4809775999999998E-2</c:v>
                </c:pt>
                <c:pt idx="114">
                  <c:v>5.8656976E-2</c:v>
                </c:pt>
                <c:pt idx="115">
                  <c:v>5.8821855999999999E-2</c:v>
                </c:pt>
                <c:pt idx="116">
                  <c:v>5.9232224E-2</c:v>
                </c:pt>
                <c:pt idx="117">
                  <c:v>7.2865970000000002E-2</c:v>
                </c:pt>
                <c:pt idx="118">
                  <c:v>8.2352060000000005E-2</c:v>
                </c:pt>
                <c:pt idx="119">
                  <c:v>9.3695810000000004E-2</c:v>
                </c:pt>
                <c:pt idx="120">
                  <c:v>9.8620219999999995E-2</c:v>
                </c:pt>
                <c:pt idx="121">
                  <c:v>0.10302069</c:v>
                </c:pt>
                <c:pt idx="122">
                  <c:v>0.12630541000000001</c:v>
                </c:pt>
                <c:pt idx="123">
                  <c:v>0.13950679999999999</c:v>
                </c:pt>
                <c:pt idx="124">
                  <c:v>0.13429658999999999</c:v>
                </c:pt>
                <c:pt idx="125">
                  <c:v>0.13574754</c:v>
                </c:pt>
                <c:pt idx="126">
                  <c:v>0.13282000999999999</c:v>
                </c:pt>
                <c:pt idx="127">
                  <c:v>0.14717554999999999</c:v>
                </c:pt>
                <c:pt idx="128">
                  <c:v>0.14390359999999999</c:v>
                </c:pt>
                <c:pt idx="129">
                  <c:v>0.17546896000000001</c:v>
                </c:pt>
                <c:pt idx="130">
                  <c:v>0.19868424000000001</c:v>
                </c:pt>
                <c:pt idx="131">
                  <c:v>0.21019289999999999</c:v>
                </c:pt>
                <c:pt idx="132">
                  <c:v>0.23539394999999999</c:v>
                </c:pt>
                <c:pt idx="133">
                  <c:v>0.25388258000000002</c:v>
                </c:pt>
                <c:pt idx="134">
                  <c:v>0.26758957</c:v>
                </c:pt>
                <c:pt idx="135">
                  <c:v>0.27216226999999998</c:v>
                </c:pt>
                <c:pt idx="136">
                  <c:v>0.28746316999999999</c:v>
                </c:pt>
                <c:pt idx="137">
                  <c:v>0.30738082999999999</c:v>
                </c:pt>
                <c:pt idx="138">
                  <c:v>0.37387510000000002</c:v>
                </c:pt>
                <c:pt idx="139">
                  <c:v>0.33554240000000002</c:v>
                </c:pt>
                <c:pt idx="140">
                  <c:v>0.40174729999999997</c:v>
                </c:pt>
                <c:pt idx="141">
                  <c:v>0.42742458</c:v>
                </c:pt>
                <c:pt idx="142">
                  <c:v>0.45044919999999999</c:v>
                </c:pt>
                <c:pt idx="143">
                  <c:v>0.45409484999999999</c:v>
                </c:pt>
                <c:pt idx="144">
                  <c:v>0.42505037000000001</c:v>
                </c:pt>
                <c:pt idx="145">
                  <c:v>0.47994809999999999</c:v>
                </c:pt>
                <c:pt idx="146">
                  <c:v>0.48088246000000001</c:v>
                </c:pt>
                <c:pt idx="147">
                  <c:v>0.50028713999999996</c:v>
                </c:pt>
                <c:pt idx="148">
                  <c:v>0.54532150000000001</c:v>
                </c:pt>
                <c:pt idx="149">
                  <c:v>0.62553400000000003</c:v>
                </c:pt>
                <c:pt idx="150">
                  <c:v>0.66273839999999995</c:v>
                </c:pt>
                <c:pt idx="151">
                  <c:v>0.72152755000000002</c:v>
                </c:pt>
                <c:pt idx="152">
                  <c:v>0.76449573999999998</c:v>
                </c:pt>
                <c:pt idx="153">
                  <c:v>0.8944069</c:v>
                </c:pt>
                <c:pt idx="154">
                  <c:v>0.88205754000000003</c:v>
                </c:pt>
                <c:pt idx="155">
                  <c:v>0.98648239999999998</c:v>
                </c:pt>
                <c:pt idx="156">
                  <c:v>1.0354711700000001</c:v>
                </c:pt>
                <c:pt idx="157">
                  <c:v>1.2038614999999999</c:v>
                </c:pt>
                <c:pt idx="158">
                  <c:v>1.05281286</c:v>
                </c:pt>
                <c:pt idx="159">
                  <c:v>1.1657062</c:v>
                </c:pt>
                <c:pt idx="160">
                  <c:v>1.2715821</c:v>
                </c:pt>
                <c:pt idx="161">
                  <c:v>1.2586666</c:v>
                </c:pt>
                <c:pt idx="162">
                  <c:v>1.3435656</c:v>
                </c:pt>
                <c:pt idx="163">
                  <c:v>1.4425421</c:v>
                </c:pt>
                <c:pt idx="164">
                  <c:v>1.3179803000000001</c:v>
                </c:pt>
                <c:pt idx="165">
                  <c:v>1.3676969999999999</c:v>
                </c:pt>
                <c:pt idx="166">
                  <c:v>1.5189807</c:v>
                </c:pt>
                <c:pt idx="167">
                  <c:v>1.6709706</c:v>
                </c:pt>
                <c:pt idx="168">
                  <c:v>1.7477180999999999</c:v>
                </c:pt>
                <c:pt idx="169">
                  <c:v>1.4791588</c:v>
                </c:pt>
                <c:pt idx="170">
                  <c:v>1.7382458000000001</c:v>
                </c:pt>
                <c:pt idx="171">
                  <c:v>1.4236686000000001</c:v>
                </c:pt>
                <c:pt idx="172">
                  <c:v>1.4357583</c:v>
                </c:pt>
                <c:pt idx="173">
                  <c:v>1.8967358999999999</c:v>
                </c:pt>
                <c:pt idx="174">
                  <c:v>1.6983203</c:v>
                </c:pt>
                <c:pt idx="175">
                  <c:v>1.7581855</c:v>
                </c:pt>
                <c:pt idx="176">
                  <c:v>1.9060485</c:v>
                </c:pt>
                <c:pt idx="177">
                  <c:v>1.8628392</c:v>
                </c:pt>
                <c:pt idx="178">
                  <c:v>1.830965</c:v>
                </c:pt>
                <c:pt idx="179">
                  <c:v>1.9635062000000001</c:v>
                </c:pt>
                <c:pt idx="180">
                  <c:v>1.7449162</c:v>
                </c:pt>
                <c:pt idx="181">
                  <c:v>1.4849591</c:v>
                </c:pt>
                <c:pt idx="182">
                  <c:v>1.2578141</c:v>
                </c:pt>
                <c:pt idx="183">
                  <c:v>1.3488768</c:v>
                </c:pt>
                <c:pt idx="184">
                  <c:v>1.4362386</c:v>
                </c:pt>
                <c:pt idx="185">
                  <c:v>1.4923209</c:v>
                </c:pt>
                <c:pt idx="186">
                  <c:v>1.7134117</c:v>
                </c:pt>
                <c:pt idx="187">
                  <c:v>1.7926099</c:v>
                </c:pt>
                <c:pt idx="188">
                  <c:v>1.5157499000000001</c:v>
                </c:pt>
                <c:pt idx="189">
                  <c:v>1.6709204</c:v>
                </c:pt>
                <c:pt idx="190">
                  <c:v>1.8749851</c:v>
                </c:pt>
                <c:pt idx="191">
                  <c:v>2.0435850000000002</c:v>
                </c:pt>
                <c:pt idx="192">
                  <c:v>2.1982648</c:v>
                </c:pt>
                <c:pt idx="193">
                  <c:v>2.2720590999999999</c:v>
                </c:pt>
                <c:pt idx="194">
                  <c:v>2.4449036999999998</c:v>
                </c:pt>
                <c:pt idx="195">
                  <c:v>2.3595514999999998</c:v>
                </c:pt>
                <c:pt idx="196">
                  <c:v>2.2574938000000002</c:v>
                </c:pt>
                <c:pt idx="197">
                  <c:v>2.4858544999999999</c:v>
                </c:pt>
                <c:pt idx="198">
                  <c:v>2.5825586999999999</c:v>
                </c:pt>
                <c:pt idx="199">
                  <c:v>2.1648622</c:v>
                </c:pt>
                <c:pt idx="200">
                  <c:v>2.5414853000000002</c:v>
                </c:pt>
                <c:pt idx="201">
                  <c:v>2.6187116000000001</c:v>
                </c:pt>
                <c:pt idx="202">
                  <c:v>2.5512195000000002</c:v>
                </c:pt>
                <c:pt idx="203">
                  <c:v>2.6129712999999999</c:v>
                </c:pt>
                <c:pt idx="204">
                  <c:v>2.4894623</c:v>
                </c:pt>
                <c:pt idx="205">
                  <c:v>2.7285119999999998</c:v>
                </c:pt>
                <c:pt idx="206">
                  <c:v>2.8599950000000001</c:v>
                </c:pt>
                <c:pt idx="207">
                  <c:v>2.8357722000000001</c:v>
                </c:pt>
                <c:pt idx="208">
                  <c:v>2.7471076000000001</c:v>
                </c:pt>
                <c:pt idx="209">
                  <c:v>2.8319231999999999</c:v>
                </c:pt>
                <c:pt idx="210">
                  <c:v>2.8973149999999999</c:v>
                </c:pt>
                <c:pt idx="211">
                  <c:v>2.8868727999999999</c:v>
                </c:pt>
                <c:pt idx="212">
                  <c:v>2.9939019999999998</c:v>
                </c:pt>
                <c:pt idx="213">
                  <c:v>3.1264875999999999</c:v>
                </c:pt>
                <c:pt idx="214">
                  <c:v>3.2643135999999999</c:v>
                </c:pt>
                <c:pt idx="215">
                  <c:v>3.3995470000000001</c:v>
                </c:pt>
                <c:pt idx="216">
                  <c:v>3.5714214000000002</c:v>
                </c:pt>
                <c:pt idx="217">
                  <c:v>3.7054610000000001</c:v>
                </c:pt>
                <c:pt idx="218">
                  <c:v>3.8409195999999999</c:v>
                </c:pt>
                <c:pt idx="219">
                  <c:v>4.0351451999999997</c:v>
                </c:pt>
                <c:pt idx="220">
                  <c:v>4.3396860000000004</c:v>
                </c:pt>
                <c:pt idx="221">
                  <c:v>4.3654650000000004</c:v>
                </c:pt>
                <c:pt idx="222">
                  <c:v>4.5730149999999998</c:v>
                </c:pt>
                <c:pt idx="223">
                  <c:v>4.7850485999999997</c:v>
                </c:pt>
                <c:pt idx="224">
                  <c:v>4.6210459999999998</c:v>
                </c:pt>
                <c:pt idx="225">
                  <c:v>4.4782260000000003</c:v>
                </c:pt>
                <c:pt idx="226">
                  <c:v>4.7477619999999998</c:v>
                </c:pt>
                <c:pt idx="227">
                  <c:v>4.8896069999999998</c:v>
                </c:pt>
                <c:pt idx="228">
                  <c:v>4.9413616999999999</c:v>
                </c:pt>
                <c:pt idx="229">
                  <c:v>5.0085785999999999</c:v>
                </c:pt>
                <c:pt idx="230">
                  <c:v>4.8085206999999999</c:v>
                </c:pt>
                <c:pt idx="231">
                  <c:v>4.6863693</c:v>
                </c:pt>
                <c:pt idx="232">
                  <c:v>4.4472560000000003</c:v>
                </c:pt>
                <c:pt idx="233">
                  <c:v>4.4293740000000001</c:v>
                </c:pt>
                <c:pt idx="234">
                  <c:v>4.6621414000000003</c:v>
                </c:pt>
                <c:pt idx="235">
                  <c:v>4.6525800000000004</c:v>
                </c:pt>
                <c:pt idx="236">
                  <c:v>4.6633696999999996</c:v>
                </c:pt>
                <c:pt idx="237">
                  <c:v>4.8256506999999997</c:v>
                </c:pt>
                <c:pt idx="238">
                  <c:v>5.0504755000000001</c:v>
                </c:pt>
                <c:pt idx="239">
                  <c:v>5.1321344</c:v>
                </c:pt>
                <c:pt idx="240">
                  <c:v>5.1224959999999999</c:v>
                </c:pt>
                <c:pt idx="241">
                  <c:v>5.0649870000000004</c:v>
                </c:pt>
                <c:pt idx="242">
                  <c:v>5.1752200000000004</c:v>
                </c:pt>
                <c:pt idx="243">
                  <c:v>5.2743630000000001</c:v>
                </c:pt>
                <c:pt idx="244">
                  <c:v>5.3655790000000003</c:v>
                </c:pt>
                <c:pt idx="245">
                  <c:v>5.4277984999999997</c:v>
                </c:pt>
                <c:pt idx="246">
                  <c:v>5.6164306000000002</c:v>
                </c:pt>
                <c:pt idx="247">
                  <c:v>5.6918645999999997</c:v>
                </c:pt>
                <c:pt idx="248">
                  <c:v>5.7371295</c:v>
                </c:pt>
                <c:pt idx="249">
                  <c:v>5.8103315999999996</c:v>
                </c:pt>
                <c:pt idx="250">
                  <c:v>6.0163507000000003</c:v>
                </c:pt>
                <c:pt idx="251">
                  <c:v>5.911988</c:v>
                </c:pt>
                <c:pt idx="252">
                  <c:v>5.952699</c:v>
                </c:pt>
                <c:pt idx="253">
                  <c:v>6.0158044000000004</c:v>
                </c:pt>
                <c:pt idx="254">
                  <c:v>6.1179629999999996</c:v>
                </c:pt>
                <c:pt idx="255">
                  <c:v>6.1376036000000003</c:v>
                </c:pt>
                <c:pt idx="256">
                  <c:v>6.0571633</c:v>
                </c:pt>
                <c:pt idx="257">
                  <c:v>6.1352872999999999</c:v>
                </c:pt>
                <c:pt idx="258">
                  <c:v>5.9188685000000003</c:v>
                </c:pt>
                <c:pt idx="259">
                  <c:v>5.4829780000000001</c:v>
                </c:pt>
                <c:pt idx="260">
                  <c:v>5.6813919999999998</c:v>
                </c:pt>
                <c:pt idx="261">
                  <c:v>5.5466290000000003</c:v>
                </c:pt>
                <c:pt idx="262">
                  <c:v>5.3454540000000001</c:v>
                </c:pt>
                <c:pt idx="263">
                  <c:v>5.4809260000000002</c:v>
                </c:pt>
                <c:pt idx="264">
                  <c:v>5.5288709999999996</c:v>
                </c:pt>
                <c:pt idx="265">
                  <c:v>5.3765780000000003</c:v>
                </c:pt>
                <c:pt idx="266">
                  <c:v>5.2517576000000004</c:v>
                </c:pt>
                <c:pt idx="267">
                  <c:v>5.2109572999999996</c:v>
                </c:pt>
                <c:pt idx="268">
                  <c:v>5.3766574</c:v>
                </c:pt>
                <c:pt idx="269">
                  <c:v>5.259144</c:v>
                </c:pt>
                <c:pt idx="270">
                  <c:v>4.7156909999999996</c:v>
                </c:pt>
                <c:pt idx="271">
                  <c:v>5.0073359999999996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F5-4A1D-8699-D4B282ECBE74}"/>
            </c:ext>
          </c:extLst>
        </c:ser>
        <c:ser>
          <c:idx val="3"/>
          <c:order val="3"/>
          <c:tx>
            <c:strRef>
              <c:f>'Emissões por Região'!$A$5</c:f>
              <c:strCache>
                <c:ptCount val="1"/>
                <c:pt idx="0">
                  <c:v>América do Norte  (excl. US)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Região'!$B$5:$JM$5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3.664E-6</c:v>
                </c:pt>
                <c:pt idx="36">
                  <c:v>3.664E-6</c:v>
                </c:pt>
                <c:pt idx="37">
                  <c:v>3.664E-6</c:v>
                </c:pt>
                <c:pt idx="38">
                  <c:v>3.664E-6</c:v>
                </c:pt>
                <c:pt idx="39">
                  <c:v>3.664E-6</c:v>
                </c:pt>
                <c:pt idx="40">
                  <c:v>3.664E-6</c:v>
                </c:pt>
                <c:pt idx="41">
                  <c:v>3.664E-6</c:v>
                </c:pt>
                <c:pt idx="42">
                  <c:v>3.664E-6</c:v>
                </c:pt>
                <c:pt idx="43">
                  <c:v>3.664E-6</c:v>
                </c:pt>
                <c:pt idx="44">
                  <c:v>3.664E-6</c:v>
                </c:pt>
                <c:pt idx="45">
                  <c:v>3.664E-6</c:v>
                </c:pt>
                <c:pt idx="46">
                  <c:v>3.664E-6</c:v>
                </c:pt>
                <c:pt idx="47">
                  <c:v>3.664E-6</c:v>
                </c:pt>
                <c:pt idx="48">
                  <c:v>3.664E-6</c:v>
                </c:pt>
                <c:pt idx="49">
                  <c:v>3.664E-6</c:v>
                </c:pt>
                <c:pt idx="50">
                  <c:v>3.664E-6</c:v>
                </c:pt>
                <c:pt idx="51">
                  <c:v>3.664E-6</c:v>
                </c:pt>
                <c:pt idx="52">
                  <c:v>3.664E-6</c:v>
                </c:pt>
                <c:pt idx="53">
                  <c:v>3.664E-6</c:v>
                </c:pt>
                <c:pt idx="54">
                  <c:v>3.664E-6</c:v>
                </c:pt>
                <c:pt idx="55">
                  <c:v>3.664E-6</c:v>
                </c:pt>
                <c:pt idx="56">
                  <c:v>3.664E-6</c:v>
                </c:pt>
                <c:pt idx="57">
                  <c:v>3.664E-6</c:v>
                </c:pt>
                <c:pt idx="58">
                  <c:v>3.664E-6</c:v>
                </c:pt>
                <c:pt idx="59">
                  <c:v>3.664E-6</c:v>
                </c:pt>
                <c:pt idx="60">
                  <c:v>3.664E-6</c:v>
                </c:pt>
                <c:pt idx="61">
                  <c:v>3.664E-6</c:v>
                </c:pt>
                <c:pt idx="62">
                  <c:v>3.664E-6</c:v>
                </c:pt>
                <c:pt idx="63">
                  <c:v>3.664E-6</c:v>
                </c:pt>
                <c:pt idx="64">
                  <c:v>3.664E-6</c:v>
                </c:pt>
                <c:pt idx="65">
                  <c:v>3.664E-6</c:v>
                </c:pt>
                <c:pt idx="66">
                  <c:v>3.664E-6</c:v>
                </c:pt>
                <c:pt idx="67">
                  <c:v>3.664E-6</c:v>
                </c:pt>
                <c:pt idx="68">
                  <c:v>3.664E-6</c:v>
                </c:pt>
                <c:pt idx="69">
                  <c:v>3.664E-6</c:v>
                </c:pt>
                <c:pt idx="70">
                  <c:v>3.664E-6</c:v>
                </c:pt>
                <c:pt idx="71">
                  <c:v>3.664E-6</c:v>
                </c:pt>
                <c:pt idx="72">
                  <c:v>3.664E-6</c:v>
                </c:pt>
                <c:pt idx="73">
                  <c:v>3.664E-6</c:v>
                </c:pt>
                <c:pt idx="74">
                  <c:v>3.664E-6</c:v>
                </c:pt>
                <c:pt idx="75">
                  <c:v>3.664E-6</c:v>
                </c:pt>
                <c:pt idx="76">
                  <c:v>3.664E-6</c:v>
                </c:pt>
                <c:pt idx="77">
                  <c:v>3.664E-6</c:v>
                </c:pt>
                <c:pt idx="78">
                  <c:v>3.664E-6</c:v>
                </c:pt>
                <c:pt idx="79">
                  <c:v>3.664E-6</c:v>
                </c:pt>
                <c:pt idx="80">
                  <c:v>3.664E-6</c:v>
                </c:pt>
                <c:pt idx="81">
                  <c:v>3.664E-6</c:v>
                </c:pt>
                <c:pt idx="82">
                  <c:v>3.664E-6</c:v>
                </c:pt>
                <c:pt idx="83">
                  <c:v>3.664E-6</c:v>
                </c:pt>
                <c:pt idx="84">
                  <c:v>3.664E-6</c:v>
                </c:pt>
                <c:pt idx="85">
                  <c:v>3.664E-6</c:v>
                </c:pt>
                <c:pt idx="86">
                  <c:v>3.664E-6</c:v>
                </c:pt>
                <c:pt idx="87">
                  <c:v>3.664E-6</c:v>
                </c:pt>
                <c:pt idx="88">
                  <c:v>3.664E-6</c:v>
                </c:pt>
                <c:pt idx="89">
                  <c:v>3.664E-6</c:v>
                </c:pt>
                <c:pt idx="90">
                  <c:v>3.664E-6</c:v>
                </c:pt>
                <c:pt idx="91">
                  <c:v>3.664E-6</c:v>
                </c:pt>
                <c:pt idx="92">
                  <c:v>3.664E-6</c:v>
                </c:pt>
                <c:pt idx="93">
                  <c:v>3.664E-6</c:v>
                </c:pt>
                <c:pt idx="94">
                  <c:v>3.664E-6</c:v>
                </c:pt>
                <c:pt idx="95">
                  <c:v>3.664E-6</c:v>
                </c:pt>
                <c:pt idx="96">
                  <c:v>2.5647999999999999E-5</c:v>
                </c:pt>
                <c:pt idx="97">
                  <c:v>3.2975999999999997E-5</c:v>
                </c:pt>
                <c:pt idx="98">
                  <c:v>4.0303999999999999E-5</c:v>
                </c:pt>
                <c:pt idx="99">
                  <c:v>4.7632000000000001E-5</c:v>
                </c:pt>
                <c:pt idx="100">
                  <c:v>5.8624E-5</c:v>
                </c:pt>
                <c:pt idx="101">
                  <c:v>6.9616000000000006E-5</c:v>
                </c:pt>
                <c:pt idx="102">
                  <c:v>8.4271999999999995E-5</c:v>
                </c:pt>
                <c:pt idx="103">
                  <c:v>1.02592E-4</c:v>
                </c:pt>
                <c:pt idx="104">
                  <c:v>1.2457599999999999E-4</c:v>
                </c:pt>
                <c:pt idx="105">
                  <c:v>1.5022399999999999E-4</c:v>
                </c:pt>
                <c:pt idx="106">
                  <c:v>1.79536E-4</c:v>
                </c:pt>
                <c:pt idx="107">
                  <c:v>2.16176E-4</c:v>
                </c:pt>
                <c:pt idx="108">
                  <c:v>2.6380799999999998E-4</c:v>
                </c:pt>
                <c:pt idx="109">
                  <c:v>3.1510400000000002E-4</c:v>
                </c:pt>
                <c:pt idx="110">
                  <c:v>3.8105600000000001E-4</c:v>
                </c:pt>
                <c:pt idx="111">
                  <c:v>4.5800000000000002E-4</c:v>
                </c:pt>
                <c:pt idx="112">
                  <c:v>5.6059199999999995E-4</c:v>
                </c:pt>
                <c:pt idx="113">
                  <c:v>7.0348800000000005E-4</c:v>
                </c:pt>
                <c:pt idx="114">
                  <c:v>8.4272000000000004E-4</c:v>
                </c:pt>
                <c:pt idx="115">
                  <c:v>1.018592E-3</c:v>
                </c:pt>
                <c:pt idx="116">
                  <c:v>1.242096E-3</c:v>
                </c:pt>
                <c:pt idx="117">
                  <c:v>1.59384E-3</c:v>
                </c:pt>
                <c:pt idx="118">
                  <c:v>9.4531200000000002E-4</c:v>
                </c:pt>
                <c:pt idx="119">
                  <c:v>6.85168E-4</c:v>
                </c:pt>
                <c:pt idx="120">
                  <c:v>1.223776E-3</c:v>
                </c:pt>
                <c:pt idx="121">
                  <c:v>1.7807039999999999E-3</c:v>
                </c:pt>
                <c:pt idx="122">
                  <c:v>1.8466559999999999E-3</c:v>
                </c:pt>
                <c:pt idx="123">
                  <c:v>1.6084960000000001E-3</c:v>
                </c:pt>
                <c:pt idx="124">
                  <c:v>1.6231520000000001E-3</c:v>
                </c:pt>
                <c:pt idx="125">
                  <c:v>1.875968E-3</c:v>
                </c:pt>
                <c:pt idx="126">
                  <c:v>1.8576479999999999E-3</c:v>
                </c:pt>
                <c:pt idx="127">
                  <c:v>0</c:v>
                </c:pt>
                <c:pt idx="128">
                  <c:v>1.934592E-3</c:v>
                </c:pt>
                <c:pt idx="129">
                  <c:v>2.183744E-3</c:v>
                </c:pt>
                <c:pt idx="130">
                  <c:v>5.2321920000000001E-3</c:v>
                </c:pt>
                <c:pt idx="131">
                  <c:v>5.5912640000000003E-3</c:v>
                </c:pt>
                <c:pt idx="132">
                  <c:v>6.6171839999999999E-3</c:v>
                </c:pt>
                <c:pt idx="133">
                  <c:v>7.4305919999999998E-3</c:v>
                </c:pt>
                <c:pt idx="134">
                  <c:v>8.5994079999999994E-3</c:v>
                </c:pt>
                <c:pt idx="135">
                  <c:v>0</c:v>
                </c:pt>
                <c:pt idx="136">
                  <c:v>8.7972640000000008E-3</c:v>
                </c:pt>
                <c:pt idx="137">
                  <c:v>1.014928E-2</c:v>
                </c:pt>
                <c:pt idx="138">
                  <c:v>1.3311312E-2</c:v>
                </c:pt>
                <c:pt idx="139">
                  <c:v>1.1292448E-2</c:v>
                </c:pt>
                <c:pt idx="140">
                  <c:v>1.2413632000000001E-2</c:v>
                </c:pt>
                <c:pt idx="141">
                  <c:v>1.4461808E-2</c:v>
                </c:pt>
                <c:pt idx="142">
                  <c:v>1.4469136E-2</c:v>
                </c:pt>
                <c:pt idx="143">
                  <c:v>1.5385136000000001E-2</c:v>
                </c:pt>
                <c:pt idx="144">
                  <c:v>1.4718288E-2</c:v>
                </c:pt>
                <c:pt idx="145">
                  <c:v>1.4025792E-2</c:v>
                </c:pt>
                <c:pt idx="146">
                  <c:v>1.5227584000000001E-2</c:v>
                </c:pt>
                <c:pt idx="147">
                  <c:v>1.5487727999999999E-2</c:v>
                </c:pt>
                <c:pt idx="148">
                  <c:v>1.6444032000000001E-2</c:v>
                </c:pt>
                <c:pt idx="149">
                  <c:v>1.9924832E-2</c:v>
                </c:pt>
                <c:pt idx="150">
                  <c:v>2.1628591999999999E-2</c:v>
                </c:pt>
                <c:pt idx="151">
                  <c:v>2.5157024E-2</c:v>
                </c:pt>
                <c:pt idx="152">
                  <c:v>2.7073296E-2</c:v>
                </c:pt>
                <c:pt idx="153">
                  <c:v>2.9517183999999998E-2</c:v>
                </c:pt>
                <c:pt idx="154">
                  <c:v>3.4815329999999999E-2</c:v>
                </c:pt>
                <c:pt idx="155">
                  <c:v>3.7094335999999999E-2</c:v>
                </c:pt>
                <c:pt idx="156">
                  <c:v>3.9307389999999998E-2</c:v>
                </c:pt>
                <c:pt idx="157">
                  <c:v>4.9255149999999998E-2</c:v>
                </c:pt>
                <c:pt idx="158">
                  <c:v>5.1178750000000002E-2</c:v>
                </c:pt>
                <c:pt idx="159">
                  <c:v>4.9104929999999998E-2</c:v>
                </c:pt>
                <c:pt idx="160">
                  <c:v>5.5843023999999998E-2</c:v>
                </c:pt>
                <c:pt idx="161">
                  <c:v>6.8795259999999997E-2</c:v>
                </c:pt>
                <c:pt idx="162">
                  <c:v>7.6101279999999993E-2</c:v>
                </c:pt>
                <c:pt idx="163">
                  <c:v>9.1248259999999998E-2</c:v>
                </c:pt>
                <c:pt idx="164">
                  <c:v>7.8812640000000003E-2</c:v>
                </c:pt>
                <c:pt idx="165">
                  <c:v>7.5764189999999995E-2</c:v>
                </c:pt>
                <c:pt idx="166">
                  <c:v>9.4054879999999993E-2</c:v>
                </c:pt>
                <c:pt idx="167">
                  <c:v>0.11190222</c:v>
                </c:pt>
                <c:pt idx="168">
                  <c:v>0.12093031999999999</c:v>
                </c:pt>
                <c:pt idx="169">
                  <c:v>0.11782325</c:v>
                </c:pt>
                <c:pt idx="170">
                  <c:v>0.16169232</c:v>
                </c:pt>
                <c:pt idx="171">
                  <c:v>0.17177197999999999</c:v>
                </c:pt>
                <c:pt idx="172">
                  <c:v>0.15574198</c:v>
                </c:pt>
                <c:pt idx="173">
                  <c:v>0.16622835</c:v>
                </c:pt>
                <c:pt idx="174">
                  <c:v>0.14691174000000001</c:v>
                </c:pt>
                <c:pt idx="175">
                  <c:v>0.13427827000000001</c:v>
                </c:pt>
                <c:pt idx="176">
                  <c:v>0.13200039999999999</c:v>
                </c:pt>
                <c:pt idx="177">
                  <c:v>0.12653577999999999</c:v>
                </c:pt>
                <c:pt idx="178">
                  <c:v>0.12257725</c:v>
                </c:pt>
                <c:pt idx="179">
                  <c:v>0.12662899</c:v>
                </c:pt>
                <c:pt idx="180">
                  <c:v>0.120791256</c:v>
                </c:pt>
                <c:pt idx="181">
                  <c:v>9.7681736000000005E-2</c:v>
                </c:pt>
                <c:pt idx="182">
                  <c:v>9.1618264000000005E-2</c:v>
                </c:pt>
                <c:pt idx="183">
                  <c:v>9.2390899999999998E-2</c:v>
                </c:pt>
                <c:pt idx="184">
                  <c:v>0.10590515</c:v>
                </c:pt>
                <c:pt idx="185">
                  <c:v>0.10790907</c:v>
                </c:pt>
                <c:pt idx="186">
                  <c:v>0.11668898</c:v>
                </c:pt>
                <c:pt idx="187">
                  <c:v>0.12893022000000001</c:v>
                </c:pt>
                <c:pt idx="188">
                  <c:v>0.12172266</c:v>
                </c:pt>
                <c:pt idx="189">
                  <c:v>0.1304604</c:v>
                </c:pt>
                <c:pt idx="190">
                  <c:v>0.14526256000000001</c:v>
                </c:pt>
                <c:pt idx="191">
                  <c:v>0.15597056000000001</c:v>
                </c:pt>
                <c:pt idx="192">
                  <c:v>0.16272919999999999</c:v>
                </c:pt>
                <c:pt idx="193">
                  <c:v>0.1705873</c:v>
                </c:pt>
                <c:pt idx="194">
                  <c:v>0.1752813</c:v>
                </c:pt>
                <c:pt idx="195">
                  <c:v>0.16879187000000001</c:v>
                </c:pt>
                <c:pt idx="196">
                  <c:v>0.18021686000000001</c:v>
                </c:pt>
                <c:pt idx="197">
                  <c:v>0.19084719999999999</c:v>
                </c:pt>
                <c:pt idx="198">
                  <c:v>0.20776802</c:v>
                </c:pt>
                <c:pt idx="199">
                  <c:v>0.18799379999999999</c:v>
                </c:pt>
                <c:pt idx="200">
                  <c:v>0.20329277000000001</c:v>
                </c:pt>
                <c:pt idx="201">
                  <c:v>0.22207334000000001</c:v>
                </c:pt>
                <c:pt idx="202">
                  <c:v>0.21709577999999999</c:v>
                </c:pt>
                <c:pt idx="203">
                  <c:v>0.21909013999999999</c:v>
                </c:pt>
                <c:pt idx="204">
                  <c:v>0.22889060999999999</c:v>
                </c:pt>
                <c:pt idx="205">
                  <c:v>0.23787813999999999</c:v>
                </c:pt>
                <c:pt idx="206">
                  <c:v>0.26421062000000001</c:v>
                </c:pt>
                <c:pt idx="207">
                  <c:v>0.26764939999999998</c:v>
                </c:pt>
                <c:pt idx="208">
                  <c:v>0.2757425</c:v>
                </c:pt>
                <c:pt idx="209">
                  <c:v>0.28314660000000003</c:v>
                </c:pt>
                <c:pt idx="210">
                  <c:v>0.29197418000000003</c:v>
                </c:pt>
                <c:pt idx="211">
                  <c:v>0.29765385999999999</c:v>
                </c:pt>
                <c:pt idx="212">
                  <c:v>0.31565862</c:v>
                </c:pt>
                <c:pt idx="213">
                  <c:v>0.31599693000000001</c:v>
                </c:pt>
                <c:pt idx="214">
                  <c:v>0.35692049999999997</c:v>
                </c:pt>
                <c:pt idx="215">
                  <c:v>0.37209874999999998</c:v>
                </c:pt>
                <c:pt idx="216">
                  <c:v>0.38506773999999999</c:v>
                </c:pt>
                <c:pt idx="217">
                  <c:v>0.42170864000000002</c:v>
                </c:pt>
                <c:pt idx="218">
                  <c:v>0.44866566000000002</c:v>
                </c:pt>
                <c:pt idx="219">
                  <c:v>0.46675420000000001</c:v>
                </c:pt>
                <c:pt idx="220">
                  <c:v>0.52294733000000004</c:v>
                </c:pt>
                <c:pt idx="221">
                  <c:v>0.55082880000000001</c:v>
                </c:pt>
                <c:pt idx="222">
                  <c:v>0.58931889999999998</c:v>
                </c:pt>
                <c:pt idx="223">
                  <c:v>0.6122997</c:v>
                </c:pt>
                <c:pt idx="224">
                  <c:v>0.63046553999999999</c:v>
                </c:pt>
                <c:pt idx="225">
                  <c:v>0.64993009999999996</c:v>
                </c:pt>
                <c:pt idx="226">
                  <c:v>0.68699743999999996</c:v>
                </c:pt>
                <c:pt idx="227">
                  <c:v>0.70163039999999999</c:v>
                </c:pt>
                <c:pt idx="228">
                  <c:v>0.73584844999999999</c:v>
                </c:pt>
                <c:pt idx="229">
                  <c:v>0.78400049999999999</c:v>
                </c:pt>
                <c:pt idx="230">
                  <c:v>0.81274259999999998</c:v>
                </c:pt>
                <c:pt idx="231">
                  <c:v>0.80934799999999996</c:v>
                </c:pt>
                <c:pt idx="232">
                  <c:v>0.81654976000000001</c:v>
                </c:pt>
                <c:pt idx="233">
                  <c:v>0.77435034000000003</c:v>
                </c:pt>
                <c:pt idx="234">
                  <c:v>0.79992293999999997</c:v>
                </c:pt>
                <c:pt idx="235">
                  <c:v>0.8127972</c:v>
                </c:pt>
                <c:pt idx="236">
                  <c:v>0.78692063999999995</c:v>
                </c:pt>
                <c:pt idx="237">
                  <c:v>0.83102195000000001</c:v>
                </c:pt>
                <c:pt idx="238">
                  <c:v>0.85581870000000004</c:v>
                </c:pt>
                <c:pt idx="239">
                  <c:v>0.88617376000000003</c:v>
                </c:pt>
                <c:pt idx="240">
                  <c:v>0.87143404999999996</c:v>
                </c:pt>
                <c:pt idx="241">
                  <c:v>0.87521280000000001</c:v>
                </c:pt>
                <c:pt idx="242">
                  <c:v>0.89017555000000004</c:v>
                </c:pt>
                <c:pt idx="243">
                  <c:v>0.89704505999999995</c:v>
                </c:pt>
                <c:pt idx="244">
                  <c:v>0.93004500000000001</c:v>
                </c:pt>
                <c:pt idx="245">
                  <c:v>0.92972864</c:v>
                </c:pt>
                <c:pt idx="246">
                  <c:v>0.96636599999999995</c:v>
                </c:pt>
                <c:pt idx="247">
                  <c:v>1.009317</c:v>
                </c:pt>
                <c:pt idx="248">
                  <c:v>1.0357084999999999</c:v>
                </c:pt>
                <c:pt idx="249">
                  <c:v>1.0576397399999999</c:v>
                </c:pt>
                <c:pt idx="250">
                  <c:v>1.0975273999999999</c:v>
                </c:pt>
                <c:pt idx="251">
                  <c:v>1.1096246000000001</c:v>
                </c:pt>
                <c:pt idx="252">
                  <c:v>1.1208932</c:v>
                </c:pt>
                <c:pt idx="253">
                  <c:v>1.1711275999999999</c:v>
                </c:pt>
                <c:pt idx="254">
                  <c:v>1.1676880999999999</c:v>
                </c:pt>
                <c:pt idx="255">
                  <c:v>1.1946228000000001</c:v>
                </c:pt>
                <c:pt idx="256">
                  <c:v>1.2107049000000001</c:v>
                </c:pt>
                <c:pt idx="257">
                  <c:v>1.2440445</c:v>
                </c:pt>
                <c:pt idx="258">
                  <c:v>1.2415708000000001</c:v>
                </c:pt>
                <c:pt idx="259">
                  <c:v>1.1900952</c:v>
                </c:pt>
                <c:pt idx="260">
                  <c:v>1.1979413999999999</c:v>
                </c:pt>
                <c:pt idx="261">
                  <c:v>1.2288216000000001</c:v>
                </c:pt>
                <c:pt idx="262">
                  <c:v>1.2465371999999999</c:v>
                </c:pt>
                <c:pt idx="263">
                  <c:v>1.2456262</c:v>
                </c:pt>
                <c:pt idx="264">
                  <c:v>1.2342074999999999</c:v>
                </c:pt>
                <c:pt idx="265">
                  <c:v>1.2407854</c:v>
                </c:pt>
                <c:pt idx="266">
                  <c:v>1.2214725</c:v>
                </c:pt>
                <c:pt idx="267">
                  <c:v>1.2148235999999999</c:v>
                </c:pt>
                <c:pt idx="268">
                  <c:v>1.2379073</c:v>
                </c:pt>
                <c:pt idx="269">
                  <c:v>1.2417056</c:v>
                </c:pt>
                <c:pt idx="270">
                  <c:v>1.0899281999999999</c:v>
                </c:pt>
                <c:pt idx="271">
                  <c:v>1.1305639999999999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F5-4A1D-8699-D4B282ECBE74}"/>
            </c:ext>
          </c:extLst>
        </c:ser>
        <c:ser>
          <c:idx val="4"/>
          <c:order val="4"/>
          <c:tx>
            <c:strRef>
              <c:f>'Emissões por Região'!$A$6</c:f>
              <c:strCache>
                <c:ptCount val="1"/>
                <c:pt idx="0">
                  <c:v>América do Sul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Região'!$B$6:$JM$6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3.664E-6</c:v>
                </c:pt>
                <c:pt idx="135">
                  <c:v>3.664E-6</c:v>
                </c:pt>
                <c:pt idx="136">
                  <c:v>7.328E-6</c:v>
                </c:pt>
                <c:pt idx="137">
                  <c:v>1.091872E-3</c:v>
                </c:pt>
                <c:pt idx="138">
                  <c:v>8.9767999999999998E-4</c:v>
                </c:pt>
                <c:pt idx="139">
                  <c:v>1.7623840000000001E-3</c:v>
                </c:pt>
                <c:pt idx="140">
                  <c:v>1.381328E-3</c:v>
                </c:pt>
                <c:pt idx="141">
                  <c:v>9.8561599999999992E-4</c:v>
                </c:pt>
                <c:pt idx="142">
                  <c:v>1.450944E-3</c:v>
                </c:pt>
                <c:pt idx="143">
                  <c:v>1.601168E-3</c:v>
                </c:pt>
                <c:pt idx="144">
                  <c:v>2.03352E-3</c:v>
                </c:pt>
                <c:pt idx="145">
                  <c:v>2.8286079999999998E-3</c:v>
                </c:pt>
                <c:pt idx="146">
                  <c:v>2.879904E-3</c:v>
                </c:pt>
                <c:pt idx="147">
                  <c:v>2.758992E-3</c:v>
                </c:pt>
                <c:pt idx="148">
                  <c:v>3.176688E-3</c:v>
                </c:pt>
                <c:pt idx="149">
                  <c:v>3.7152959999999999E-3</c:v>
                </c:pt>
                <c:pt idx="150">
                  <c:v>3.165696E-3</c:v>
                </c:pt>
                <c:pt idx="151">
                  <c:v>6.4010079999999997E-3</c:v>
                </c:pt>
                <c:pt idx="152">
                  <c:v>7.3792959999999996E-3</c:v>
                </c:pt>
                <c:pt idx="153">
                  <c:v>7.6760800000000001E-3</c:v>
                </c:pt>
                <c:pt idx="154">
                  <c:v>8.6653600000000004E-3</c:v>
                </c:pt>
                <c:pt idx="155">
                  <c:v>9.2112960000000008E-3</c:v>
                </c:pt>
                <c:pt idx="156">
                  <c:v>1.2329359999999999E-2</c:v>
                </c:pt>
                <c:pt idx="157">
                  <c:v>1.2684768000000001E-2</c:v>
                </c:pt>
                <c:pt idx="158">
                  <c:v>1.4886831999999999E-2</c:v>
                </c:pt>
                <c:pt idx="159">
                  <c:v>1.3406576E-2</c:v>
                </c:pt>
                <c:pt idx="160">
                  <c:v>1.7246448000000001E-2</c:v>
                </c:pt>
                <c:pt idx="161">
                  <c:v>1.9162720000000001E-2</c:v>
                </c:pt>
                <c:pt idx="162">
                  <c:v>1.9990784000000001E-2</c:v>
                </c:pt>
                <c:pt idx="163">
                  <c:v>2.112296E-2</c:v>
                </c:pt>
                <c:pt idx="164">
                  <c:v>1.7195151999999998E-2</c:v>
                </c:pt>
                <c:pt idx="165">
                  <c:v>1.5088351999999999E-2</c:v>
                </c:pt>
                <c:pt idx="166">
                  <c:v>1.3619088E-2</c:v>
                </c:pt>
                <c:pt idx="167">
                  <c:v>1.0867424000000001E-2</c:v>
                </c:pt>
                <c:pt idx="168">
                  <c:v>1.0999327999999999E-2</c:v>
                </c:pt>
                <c:pt idx="169">
                  <c:v>1.2900943999999999E-2</c:v>
                </c:pt>
                <c:pt idx="170">
                  <c:v>1.4641344000000001E-2</c:v>
                </c:pt>
                <c:pt idx="171">
                  <c:v>1.4428832000000001E-2</c:v>
                </c:pt>
                <c:pt idx="172">
                  <c:v>1.7162176000000001E-2</c:v>
                </c:pt>
                <c:pt idx="173">
                  <c:v>1.9759952000000001E-2</c:v>
                </c:pt>
                <c:pt idx="174">
                  <c:v>2.4332624000000001E-2</c:v>
                </c:pt>
                <c:pt idx="175">
                  <c:v>2.6384464E-2</c:v>
                </c:pt>
                <c:pt idx="176">
                  <c:v>2.7381071999999999E-2</c:v>
                </c:pt>
                <c:pt idx="177">
                  <c:v>3.0081440000000001E-2</c:v>
                </c:pt>
                <c:pt idx="178">
                  <c:v>3.1427829999999997E-2</c:v>
                </c:pt>
                <c:pt idx="179">
                  <c:v>3.4424330000000003E-2</c:v>
                </c:pt>
                <c:pt idx="180">
                  <c:v>2.9122492E-2</c:v>
                </c:pt>
                <c:pt idx="181">
                  <c:v>2.5545737999999998E-2</c:v>
                </c:pt>
                <c:pt idx="182">
                  <c:v>2.8960145999999999E-2</c:v>
                </c:pt>
                <c:pt idx="183">
                  <c:v>3.2898528000000003E-2</c:v>
                </c:pt>
                <c:pt idx="184">
                  <c:v>3.7257449999999998E-2</c:v>
                </c:pt>
                <c:pt idx="185">
                  <c:v>4.1081411999999998E-2</c:v>
                </c:pt>
                <c:pt idx="186">
                  <c:v>3.9596510000000001E-2</c:v>
                </c:pt>
                <c:pt idx="187">
                  <c:v>5.0161732000000001E-2</c:v>
                </c:pt>
                <c:pt idx="188">
                  <c:v>4.6272795999999998E-2</c:v>
                </c:pt>
                <c:pt idx="189">
                  <c:v>4.7060379999999999E-2</c:v>
                </c:pt>
                <c:pt idx="190">
                  <c:v>5.0716700000000003E-2</c:v>
                </c:pt>
                <c:pt idx="191">
                  <c:v>5.0752569999999997E-2</c:v>
                </c:pt>
                <c:pt idx="192">
                  <c:v>4.8166196000000001E-2</c:v>
                </c:pt>
                <c:pt idx="193">
                  <c:v>4.8569503999999999E-2</c:v>
                </c:pt>
                <c:pt idx="194">
                  <c:v>5.3866372000000003E-2</c:v>
                </c:pt>
                <c:pt idx="195">
                  <c:v>5.4137150000000002E-2</c:v>
                </c:pt>
                <c:pt idx="196">
                  <c:v>0.11877602</c:v>
                </c:pt>
                <c:pt idx="197">
                  <c:v>6.210707E-2</c:v>
                </c:pt>
                <c:pt idx="198">
                  <c:v>6.9504090000000004E-2</c:v>
                </c:pt>
                <c:pt idx="199">
                  <c:v>7.082463E-2</c:v>
                </c:pt>
                <c:pt idx="200">
                  <c:v>0.11257708</c:v>
                </c:pt>
                <c:pt idx="201">
                  <c:v>0.13128717000000001</c:v>
                </c:pt>
                <c:pt idx="202">
                  <c:v>0.14147446</c:v>
                </c:pt>
                <c:pt idx="203">
                  <c:v>0.14064296000000001</c:v>
                </c:pt>
                <c:pt idx="204">
                  <c:v>0.15105610999999999</c:v>
                </c:pt>
                <c:pt idx="205">
                  <c:v>0.17008039999999999</c:v>
                </c:pt>
                <c:pt idx="206">
                  <c:v>0.18418237000000001</c:v>
                </c:pt>
                <c:pt idx="207">
                  <c:v>0.19291795</c:v>
                </c:pt>
                <c:pt idx="208">
                  <c:v>0.17875482000000001</c:v>
                </c:pt>
                <c:pt idx="209">
                  <c:v>0.19699621</c:v>
                </c:pt>
                <c:pt idx="210">
                  <c:v>0.19916253</c:v>
                </c:pt>
                <c:pt idx="211">
                  <c:v>0.20176578000000001</c:v>
                </c:pt>
                <c:pt idx="212">
                  <c:v>0.21562477999999999</c:v>
                </c:pt>
                <c:pt idx="213">
                  <c:v>0.21936322</c:v>
                </c:pt>
                <c:pt idx="214">
                  <c:v>0.23011667</c:v>
                </c:pt>
                <c:pt idx="215">
                  <c:v>0.24005410999999999</c:v>
                </c:pt>
                <c:pt idx="216">
                  <c:v>0.25193627000000002</c:v>
                </c:pt>
                <c:pt idx="217">
                  <c:v>0.26727770000000001</c:v>
                </c:pt>
                <c:pt idx="218">
                  <c:v>0.28753338000000001</c:v>
                </c:pt>
                <c:pt idx="219">
                  <c:v>0.31113104000000003</c:v>
                </c:pt>
                <c:pt idx="220">
                  <c:v>0.33768769999999998</c:v>
                </c:pt>
                <c:pt idx="221">
                  <c:v>0.34637879999999999</c:v>
                </c:pt>
                <c:pt idx="222">
                  <c:v>0.3623536</c:v>
                </c:pt>
                <c:pt idx="223">
                  <c:v>0.39242444999999998</c:v>
                </c:pt>
                <c:pt idx="224">
                  <c:v>0.41623142000000002</c:v>
                </c:pt>
                <c:pt idx="225">
                  <c:v>0.4113251</c:v>
                </c:pt>
                <c:pt idx="226">
                  <c:v>0.41908925000000002</c:v>
                </c:pt>
                <c:pt idx="227">
                  <c:v>0.43458089999999999</c:v>
                </c:pt>
                <c:pt idx="228">
                  <c:v>0.46179382000000002</c:v>
                </c:pt>
                <c:pt idx="229">
                  <c:v>0.49420269999999999</c:v>
                </c:pt>
                <c:pt idx="230">
                  <c:v>0.50800255999999999</c:v>
                </c:pt>
                <c:pt idx="231">
                  <c:v>0.48932742000000001</c:v>
                </c:pt>
                <c:pt idx="232">
                  <c:v>0.49053960000000002</c:v>
                </c:pt>
                <c:pt idx="233">
                  <c:v>0.48566448000000001</c:v>
                </c:pt>
                <c:pt idx="234">
                  <c:v>0.49132049999999999</c:v>
                </c:pt>
                <c:pt idx="235">
                  <c:v>0.50163977999999998</c:v>
                </c:pt>
                <c:pt idx="236">
                  <c:v>0.52949179999999996</c:v>
                </c:pt>
                <c:pt idx="237">
                  <c:v>0.55702496000000001</c:v>
                </c:pt>
                <c:pt idx="238">
                  <c:v>0.58002874000000004</c:v>
                </c:pt>
                <c:pt idx="239">
                  <c:v>0.57949894000000002</c:v>
                </c:pt>
                <c:pt idx="240">
                  <c:v>0.59990370000000004</c:v>
                </c:pt>
                <c:pt idx="241">
                  <c:v>0.60753869999999999</c:v>
                </c:pt>
                <c:pt idx="242">
                  <c:v>0.61945446000000004</c:v>
                </c:pt>
                <c:pt idx="243">
                  <c:v>0.65417055999999996</c:v>
                </c:pt>
                <c:pt idx="244">
                  <c:v>0.67166000000000003</c:v>
                </c:pt>
                <c:pt idx="245">
                  <c:v>0.70179583999999995</c:v>
                </c:pt>
                <c:pt idx="246">
                  <c:v>0.72811250000000005</c:v>
                </c:pt>
                <c:pt idx="247">
                  <c:v>0.76843170000000005</c:v>
                </c:pt>
                <c:pt idx="248">
                  <c:v>0.82101785999999999</c:v>
                </c:pt>
                <c:pt idx="249">
                  <c:v>0.83931299999999998</c:v>
                </c:pt>
                <c:pt idx="250">
                  <c:v>0.82122514999999996</c:v>
                </c:pt>
                <c:pt idx="251">
                  <c:v>0.83213020000000004</c:v>
                </c:pt>
                <c:pt idx="252">
                  <c:v>0.84704500000000005</c:v>
                </c:pt>
                <c:pt idx="253">
                  <c:v>0.85820220000000003</c:v>
                </c:pt>
                <c:pt idx="254">
                  <c:v>0.8675986</c:v>
                </c:pt>
                <c:pt idx="255">
                  <c:v>0.90199430000000003</c:v>
                </c:pt>
                <c:pt idx="256">
                  <c:v>0.9129429</c:v>
                </c:pt>
                <c:pt idx="257">
                  <c:v>0.94078304000000001</c:v>
                </c:pt>
                <c:pt idx="258">
                  <c:v>1.0075506999999999</c:v>
                </c:pt>
                <c:pt idx="259">
                  <c:v>0.99198220000000004</c:v>
                </c:pt>
                <c:pt idx="260">
                  <c:v>1.0824670999999999</c:v>
                </c:pt>
                <c:pt idx="261">
                  <c:v>1.1043126999999999</c:v>
                </c:pt>
                <c:pt idx="262">
                  <c:v>1.1444981999999999</c:v>
                </c:pt>
                <c:pt idx="263">
                  <c:v>1.2099941999999999</c:v>
                </c:pt>
                <c:pt idx="264">
                  <c:v>1.2291920000000001</c:v>
                </c:pt>
                <c:pt idx="265">
                  <c:v>1.1938271</c:v>
                </c:pt>
                <c:pt idx="266">
                  <c:v>1.1527877</c:v>
                </c:pt>
                <c:pt idx="267">
                  <c:v>1.125113</c:v>
                </c:pt>
                <c:pt idx="268">
                  <c:v>1.0646083</c:v>
                </c:pt>
                <c:pt idx="269">
                  <c:v>1.0731782999999999</c:v>
                </c:pt>
                <c:pt idx="270">
                  <c:v>0.98118970000000005</c:v>
                </c:pt>
                <c:pt idx="271">
                  <c:v>1.0749985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F5-4A1D-8699-D4B282ECBE74}"/>
            </c:ext>
          </c:extLst>
        </c:ser>
        <c:ser>
          <c:idx val="5"/>
          <c:order val="5"/>
          <c:tx>
            <c:strRef>
              <c:f>'Emissões por Região'!$A$7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Região'!$B$7:$JM$7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2.1984000000000002E-5</c:v>
                </c:pt>
                <c:pt idx="135">
                  <c:v>3.6640000000000002E-5</c:v>
                </c:pt>
                <c:pt idx="136">
                  <c:v>4.7632000000000001E-5</c:v>
                </c:pt>
                <c:pt idx="137">
                  <c:v>4.7632000000000001E-5</c:v>
                </c:pt>
                <c:pt idx="138">
                  <c:v>8.0607999999999998E-5</c:v>
                </c:pt>
                <c:pt idx="139">
                  <c:v>1.3190399999999999E-4</c:v>
                </c:pt>
                <c:pt idx="140">
                  <c:v>2.9678400000000002E-4</c:v>
                </c:pt>
                <c:pt idx="141">
                  <c:v>2.9678400000000002E-4</c:v>
                </c:pt>
                <c:pt idx="142">
                  <c:v>4.7998399999999998E-4</c:v>
                </c:pt>
                <c:pt idx="143">
                  <c:v>1.799024E-3</c:v>
                </c:pt>
                <c:pt idx="144">
                  <c:v>2.4328959999999999E-3</c:v>
                </c:pt>
                <c:pt idx="145">
                  <c:v>3.337904E-3</c:v>
                </c:pt>
                <c:pt idx="146">
                  <c:v>4.2575679999999998E-3</c:v>
                </c:pt>
                <c:pt idx="147">
                  <c:v>4.7778559999999996E-3</c:v>
                </c:pt>
                <c:pt idx="148">
                  <c:v>6.0492640000000004E-3</c:v>
                </c:pt>
                <c:pt idx="149">
                  <c:v>5.5179840000000001E-3</c:v>
                </c:pt>
                <c:pt idx="150">
                  <c:v>2.3303040000000001E-3</c:v>
                </c:pt>
                <c:pt idx="151">
                  <c:v>3.909488E-3</c:v>
                </c:pt>
                <c:pt idx="152">
                  <c:v>5.8257600000000001E-3</c:v>
                </c:pt>
                <c:pt idx="153">
                  <c:v>7.8959200000000007E-3</c:v>
                </c:pt>
                <c:pt idx="154">
                  <c:v>8.9108480000000007E-3</c:v>
                </c:pt>
                <c:pt idx="155">
                  <c:v>1.0262864E-2</c:v>
                </c:pt>
                <c:pt idx="156">
                  <c:v>1.1717472E-2</c:v>
                </c:pt>
                <c:pt idx="157">
                  <c:v>1.2930255999999999E-2</c:v>
                </c:pt>
                <c:pt idx="158">
                  <c:v>1.3402911999999999E-2</c:v>
                </c:pt>
                <c:pt idx="159">
                  <c:v>1.5385136000000001E-2</c:v>
                </c:pt>
                <c:pt idx="160">
                  <c:v>1.7411328E-2</c:v>
                </c:pt>
                <c:pt idx="161">
                  <c:v>1.6865392E-2</c:v>
                </c:pt>
                <c:pt idx="162">
                  <c:v>1.79536E-2</c:v>
                </c:pt>
                <c:pt idx="163">
                  <c:v>1.9606063999999999E-2</c:v>
                </c:pt>
                <c:pt idx="164">
                  <c:v>1.9551104E-2</c:v>
                </c:pt>
                <c:pt idx="165">
                  <c:v>1.9606063999999999E-2</c:v>
                </c:pt>
                <c:pt idx="166">
                  <c:v>2.3255408000000002E-2</c:v>
                </c:pt>
                <c:pt idx="167">
                  <c:v>2.5343887999999998E-2</c:v>
                </c:pt>
                <c:pt idx="168">
                  <c:v>2.4724672E-2</c:v>
                </c:pt>
                <c:pt idx="169">
                  <c:v>2.5442816E-2</c:v>
                </c:pt>
                <c:pt idx="170">
                  <c:v>2.8051584000000001E-2</c:v>
                </c:pt>
                <c:pt idx="171">
                  <c:v>2.7985632E-2</c:v>
                </c:pt>
                <c:pt idx="172">
                  <c:v>2.3969888000000002E-2</c:v>
                </c:pt>
                <c:pt idx="173">
                  <c:v>2.9044528E-2</c:v>
                </c:pt>
                <c:pt idx="174">
                  <c:v>3.0631039999999998E-2</c:v>
                </c:pt>
                <c:pt idx="175">
                  <c:v>3.2184575999999999E-2</c:v>
                </c:pt>
                <c:pt idx="176">
                  <c:v>3.4437936000000002E-2</c:v>
                </c:pt>
                <c:pt idx="177">
                  <c:v>3.3840703999999999E-2</c:v>
                </c:pt>
                <c:pt idx="178">
                  <c:v>3.477032E-2</c:v>
                </c:pt>
                <c:pt idx="179">
                  <c:v>3.5801616000000001E-2</c:v>
                </c:pt>
                <c:pt idx="180">
                  <c:v>3.3695669999999997E-2</c:v>
                </c:pt>
                <c:pt idx="181">
                  <c:v>2.9463712E-2</c:v>
                </c:pt>
                <c:pt idx="182">
                  <c:v>2.6622752E-2</c:v>
                </c:pt>
                <c:pt idx="183">
                  <c:v>2.8491131999999999E-2</c:v>
                </c:pt>
                <c:pt idx="184">
                  <c:v>3.2539279999999997E-2</c:v>
                </c:pt>
                <c:pt idx="185">
                  <c:v>3.5909544000000002E-2</c:v>
                </c:pt>
                <c:pt idx="186">
                  <c:v>3.9015950000000001E-2</c:v>
                </c:pt>
                <c:pt idx="187">
                  <c:v>4.1844263999999999E-2</c:v>
                </c:pt>
                <c:pt idx="188">
                  <c:v>4.4013164E-2</c:v>
                </c:pt>
                <c:pt idx="189">
                  <c:v>4.6852930000000001E-2</c:v>
                </c:pt>
                <c:pt idx="190">
                  <c:v>4.9649183999999999E-2</c:v>
                </c:pt>
                <c:pt idx="191">
                  <c:v>5.4023455999999997E-2</c:v>
                </c:pt>
                <c:pt idx="192">
                  <c:v>5.8822883999999999E-2</c:v>
                </c:pt>
                <c:pt idx="193">
                  <c:v>6.0119628000000001E-2</c:v>
                </c:pt>
                <c:pt idx="194">
                  <c:v>6.6632910000000004E-2</c:v>
                </c:pt>
                <c:pt idx="195">
                  <c:v>6.7527180000000006E-2</c:v>
                </c:pt>
                <c:pt idx="196">
                  <c:v>6.8159369999999997E-2</c:v>
                </c:pt>
                <c:pt idx="197">
                  <c:v>6.7934744000000005E-2</c:v>
                </c:pt>
                <c:pt idx="198">
                  <c:v>7.1733140000000001E-2</c:v>
                </c:pt>
                <c:pt idx="199">
                  <c:v>7.7323530000000001E-2</c:v>
                </c:pt>
                <c:pt idx="200">
                  <c:v>9.3452170000000001E-2</c:v>
                </c:pt>
                <c:pt idx="201">
                  <c:v>9.9862080000000006E-2</c:v>
                </c:pt>
                <c:pt idx="202">
                  <c:v>0.10888237000000001</c:v>
                </c:pt>
                <c:pt idx="203">
                  <c:v>0.11079613000000001</c:v>
                </c:pt>
                <c:pt idx="204">
                  <c:v>0.11615692</c:v>
                </c:pt>
                <c:pt idx="205">
                  <c:v>0.12805829599999999</c:v>
                </c:pt>
                <c:pt idx="206">
                  <c:v>0.13350944000000001</c:v>
                </c:pt>
                <c:pt idx="207">
                  <c:v>0.13995309</c:v>
                </c:pt>
                <c:pt idx="208">
                  <c:v>0.14830451</c:v>
                </c:pt>
                <c:pt idx="209">
                  <c:v>0.14791085000000001</c:v>
                </c:pt>
                <c:pt idx="210">
                  <c:v>0.15664044999999999</c:v>
                </c:pt>
                <c:pt idx="211">
                  <c:v>0.16207859999999999</c:v>
                </c:pt>
                <c:pt idx="212">
                  <c:v>0.16642647999999999</c:v>
                </c:pt>
                <c:pt idx="213">
                  <c:v>0.17644842999999999</c:v>
                </c:pt>
                <c:pt idx="214">
                  <c:v>0.19376389999999999</c:v>
                </c:pt>
                <c:pt idx="215">
                  <c:v>0.21378459999999999</c:v>
                </c:pt>
                <c:pt idx="216">
                  <c:v>0.2212616</c:v>
                </c:pt>
                <c:pt idx="217">
                  <c:v>0.23725768</c:v>
                </c:pt>
                <c:pt idx="218">
                  <c:v>0.25760021999999999</c:v>
                </c:pt>
                <c:pt idx="219">
                  <c:v>0.27813949999999998</c:v>
                </c:pt>
                <c:pt idx="220">
                  <c:v>0.30294270000000001</c:v>
                </c:pt>
                <c:pt idx="221">
                  <c:v>0.33220393999999998</c:v>
                </c:pt>
                <c:pt idx="222">
                  <c:v>0.35223884999999999</c:v>
                </c:pt>
                <c:pt idx="223">
                  <c:v>0.37842102</c:v>
                </c:pt>
                <c:pt idx="224">
                  <c:v>0.38886480000000001</c:v>
                </c:pt>
                <c:pt idx="225">
                  <c:v>0.38782883000000001</c:v>
                </c:pt>
                <c:pt idx="226">
                  <c:v>0.42085676999999999</c:v>
                </c:pt>
                <c:pt idx="227">
                  <c:v>0.43384457999999998</c:v>
                </c:pt>
                <c:pt idx="228">
                  <c:v>0.46326672000000002</c:v>
                </c:pt>
                <c:pt idx="229">
                  <c:v>0.49999179999999999</c:v>
                </c:pt>
                <c:pt idx="230">
                  <c:v>0.53649020000000003</c:v>
                </c:pt>
                <c:pt idx="231">
                  <c:v>0.5493652</c:v>
                </c:pt>
                <c:pt idx="232">
                  <c:v>0.57257696000000002</c:v>
                </c:pt>
                <c:pt idx="233">
                  <c:v>0.59541319999999998</c:v>
                </c:pt>
                <c:pt idx="234">
                  <c:v>0.65025414000000004</c:v>
                </c:pt>
                <c:pt idx="235">
                  <c:v>0.6666552</c:v>
                </c:pt>
                <c:pt idx="236">
                  <c:v>0.69067060000000002</c:v>
                </c:pt>
                <c:pt idx="237">
                  <c:v>0.69076320000000002</c:v>
                </c:pt>
                <c:pt idx="238">
                  <c:v>0.72600659999999995</c:v>
                </c:pt>
                <c:pt idx="239">
                  <c:v>0.69917945999999997</c:v>
                </c:pt>
                <c:pt idx="240">
                  <c:v>0.65929720000000003</c:v>
                </c:pt>
                <c:pt idx="241">
                  <c:v>0.6889537</c:v>
                </c:pt>
                <c:pt idx="242">
                  <c:v>0.66860609999999998</c:v>
                </c:pt>
                <c:pt idx="243">
                  <c:v>0.70874106000000003</c:v>
                </c:pt>
                <c:pt idx="244">
                  <c:v>0.71946529999999997</c:v>
                </c:pt>
                <c:pt idx="245">
                  <c:v>0.77188230000000002</c:v>
                </c:pt>
                <c:pt idx="246">
                  <c:v>0.78333189999999997</c:v>
                </c:pt>
                <c:pt idx="247">
                  <c:v>0.8126063</c:v>
                </c:pt>
                <c:pt idx="248">
                  <c:v>0.83784400000000003</c:v>
                </c:pt>
                <c:pt idx="249">
                  <c:v>0.83041114000000005</c:v>
                </c:pt>
                <c:pt idx="250">
                  <c:v>0.88640339999999995</c:v>
                </c:pt>
                <c:pt idx="251">
                  <c:v>0.88399994000000004</c:v>
                </c:pt>
                <c:pt idx="252">
                  <c:v>0.89255870000000004</c:v>
                </c:pt>
                <c:pt idx="253">
                  <c:v>0.96716986000000005</c:v>
                </c:pt>
                <c:pt idx="254">
                  <c:v>1.0366369</c:v>
                </c:pt>
                <c:pt idx="255">
                  <c:v>1.05736096</c:v>
                </c:pt>
                <c:pt idx="256">
                  <c:v>1.0901449999999999</c:v>
                </c:pt>
                <c:pt idx="257">
                  <c:v>1.1322874999999999</c:v>
                </c:pt>
                <c:pt idx="258">
                  <c:v>1.1811748</c:v>
                </c:pt>
                <c:pt idx="259">
                  <c:v>1.17178</c:v>
                </c:pt>
                <c:pt idx="260">
                  <c:v>1.2147492</c:v>
                </c:pt>
                <c:pt idx="261">
                  <c:v>1.251306</c:v>
                </c:pt>
                <c:pt idx="262">
                  <c:v>1.2595369000000001</c:v>
                </c:pt>
                <c:pt idx="263">
                  <c:v>1.2688923000000001</c:v>
                </c:pt>
                <c:pt idx="264">
                  <c:v>1.3500892</c:v>
                </c:pt>
                <c:pt idx="265">
                  <c:v>1.3237589999999999</c:v>
                </c:pt>
                <c:pt idx="266">
                  <c:v>1.3634591</c:v>
                </c:pt>
                <c:pt idx="267">
                  <c:v>1.3794900000000001</c:v>
                </c:pt>
                <c:pt idx="268">
                  <c:v>1.366411</c:v>
                </c:pt>
                <c:pt idx="269">
                  <c:v>1.4674917999999999</c:v>
                </c:pt>
                <c:pt idx="270">
                  <c:v>1.3858893999999999</c:v>
                </c:pt>
                <c:pt idx="271">
                  <c:v>1.4507962999999999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F5-4A1D-8699-D4B282ECBE74}"/>
            </c:ext>
          </c:extLst>
        </c:ser>
        <c:ser>
          <c:idx val="6"/>
          <c:order val="6"/>
          <c:tx>
            <c:strRef>
              <c:f>'Emissões por Região'!$A$8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Região'!$B$8:$JM$8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3.9448800000000002E-4</c:v>
                </c:pt>
                <c:pt idx="109">
                  <c:v>6.3648600000000002E-4</c:v>
                </c:pt>
                <c:pt idx="110">
                  <c:v>6.43116E-4</c:v>
                </c:pt>
                <c:pt idx="111">
                  <c:v>4.9725400000000003E-4</c:v>
                </c:pt>
                <c:pt idx="112">
                  <c:v>5.5029500000000002E-4</c:v>
                </c:pt>
                <c:pt idx="113">
                  <c:v>6.0996499999999996E-4</c:v>
                </c:pt>
                <c:pt idx="114">
                  <c:v>5.7681500000000005E-4</c:v>
                </c:pt>
                <c:pt idx="115">
                  <c:v>5.6687000000000003E-4</c:v>
                </c:pt>
                <c:pt idx="116">
                  <c:v>6.3980099999999995E-4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1.7669109999999999E-3</c:v>
                </c:pt>
                <c:pt idx="129">
                  <c:v>1.6843839999999999E-3</c:v>
                </c:pt>
                <c:pt idx="130">
                  <c:v>1.8867759999999999E-3</c:v>
                </c:pt>
                <c:pt idx="131">
                  <c:v>1.8393350000000001E-3</c:v>
                </c:pt>
                <c:pt idx="132">
                  <c:v>2.196295E-3</c:v>
                </c:pt>
                <c:pt idx="133">
                  <c:v>2.4409089999999998E-3</c:v>
                </c:pt>
                <c:pt idx="134">
                  <c:v>2.7300150000000001E-3</c:v>
                </c:pt>
                <c:pt idx="135">
                  <c:v>2.4594040000000001E-3</c:v>
                </c:pt>
                <c:pt idx="136">
                  <c:v>2.7720639999999999E-3</c:v>
                </c:pt>
                <c:pt idx="137">
                  <c:v>3.0660190000000001E-3</c:v>
                </c:pt>
                <c:pt idx="138">
                  <c:v>3.4095559999999998E-3</c:v>
                </c:pt>
                <c:pt idx="139">
                  <c:v>4.0218320000000004E-3</c:v>
                </c:pt>
                <c:pt idx="140">
                  <c:v>4.431674E-3</c:v>
                </c:pt>
                <c:pt idx="141">
                  <c:v>4.7724250000000003E-3</c:v>
                </c:pt>
                <c:pt idx="142">
                  <c:v>5.2472960000000003E-3</c:v>
                </c:pt>
                <c:pt idx="143">
                  <c:v>5.5431949999999999E-3</c:v>
                </c:pt>
                <c:pt idx="144">
                  <c:v>5.6167099999999996E-3</c:v>
                </c:pt>
                <c:pt idx="145">
                  <c:v>7.0347109999999999E-3</c:v>
                </c:pt>
                <c:pt idx="146">
                  <c:v>7.608035E-3</c:v>
                </c:pt>
                <c:pt idx="147">
                  <c:v>0</c:v>
                </c:pt>
                <c:pt idx="148">
                  <c:v>9.1251960000000003E-3</c:v>
                </c:pt>
                <c:pt idx="149">
                  <c:v>1.0054489999999999E-2</c:v>
                </c:pt>
                <c:pt idx="150">
                  <c:v>1.1929576000000001E-2</c:v>
                </c:pt>
                <c:pt idx="151">
                  <c:v>1.3179692E-2</c:v>
                </c:pt>
                <c:pt idx="152">
                  <c:v>1.4515439999999999E-2</c:v>
                </c:pt>
                <c:pt idx="153">
                  <c:v>1.4802139000000001E-2</c:v>
                </c:pt>
                <c:pt idx="154">
                  <c:v>1.6561026E-2</c:v>
                </c:pt>
                <c:pt idx="155">
                  <c:v>1.6930738000000001E-2</c:v>
                </c:pt>
                <c:pt idx="156">
                  <c:v>1.9549437999999999E-2</c:v>
                </c:pt>
                <c:pt idx="157">
                  <c:v>2.1772426000000001E-2</c:v>
                </c:pt>
                <c:pt idx="158">
                  <c:v>2.4908271999999999E-2</c:v>
                </c:pt>
                <c:pt idx="159">
                  <c:v>2.4142678000000001E-2</c:v>
                </c:pt>
                <c:pt idx="160">
                  <c:v>2.3487344E-2</c:v>
                </c:pt>
                <c:pt idx="161">
                  <c:v>2.4782473999999999E-2</c:v>
                </c:pt>
                <c:pt idx="162">
                  <c:v>2.8521479999999998E-2</c:v>
                </c:pt>
                <c:pt idx="163">
                  <c:v>3.1466797999999997E-2</c:v>
                </c:pt>
                <c:pt idx="164">
                  <c:v>3.1698181999999998E-2</c:v>
                </c:pt>
                <c:pt idx="165">
                  <c:v>3.3141761999999998E-2</c:v>
                </c:pt>
                <c:pt idx="166">
                  <c:v>3.3517548000000001E-2</c:v>
                </c:pt>
                <c:pt idx="167">
                  <c:v>3.5019809999999998E-2</c:v>
                </c:pt>
                <c:pt idx="168">
                  <c:v>3.9359360000000003E-2</c:v>
                </c:pt>
                <c:pt idx="169">
                  <c:v>4.2974810000000002E-2</c:v>
                </c:pt>
                <c:pt idx="170">
                  <c:v>3.486802E-2</c:v>
                </c:pt>
                <c:pt idx="171">
                  <c:v>3.750556E-2</c:v>
                </c:pt>
                <c:pt idx="172">
                  <c:v>3.6903416000000001E-2</c:v>
                </c:pt>
                <c:pt idx="173">
                  <c:v>3.7971935999999998E-2</c:v>
                </c:pt>
                <c:pt idx="174">
                  <c:v>4.0627999999999997E-2</c:v>
                </c:pt>
                <c:pt idx="175">
                  <c:v>4.0084972000000003E-2</c:v>
                </c:pt>
                <c:pt idx="176">
                  <c:v>3.994263E-2</c:v>
                </c:pt>
                <c:pt idx="177">
                  <c:v>4.1883844000000003E-2</c:v>
                </c:pt>
                <c:pt idx="178">
                  <c:v>4.0073009999999999E-2</c:v>
                </c:pt>
                <c:pt idx="179">
                  <c:v>4.1707932000000003E-2</c:v>
                </c:pt>
                <c:pt idx="180">
                  <c:v>4.2399550000000001E-2</c:v>
                </c:pt>
                <c:pt idx="181">
                  <c:v>3.8851075999999998E-2</c:v>
                </c:pt>
                <c:pt idx="182">
                  <c:v>3.6129519999999998E-2</c:v>
                </c:pt>
                <c:pt idx="183">
                  <c:v>3.5467388000000002E-2</c:v>
                </c:pt>
                <c:pt idx="184">
                  <c:v>3.961108E-2</c:v>
                </c:pt>
                <c:pt idx="185">
                  <c:v>4.1393251999999998E-2</c:v>
                </c:pt>
                <c:pt idx="186">
                  <c:v>4.0684529999999997E-2</c:v>
                </c:pt>
                <c:pt idx="187">
                  <c:v>4.5067339999999997E-2</c:v>
                </c:pt>
                <c:pt idx="188">
                  <c:v>5.0379724000000001E-2</c:v>
                </c:pt>
                <c:pt idx="189">
                  <c:v>4.9312292000000001E-2</c:v>
                </c:pt>
                <c:pt idx="190">
                  <c:v>5.2309590000000003E-2</c:v>
                </c:pt>
                <c:pt idx="191">
                  <c:v>5.3581169999999997E-2</c:v>
                </c:pt>
                <c:pt idx="192">
                  <c:v>5.3529604000000001E-2</c:v>
                </c:pt>
                <c:pt idx="193">
                  <c:v>4.6644484E-2</c:v>
                </c:pt>
                <c:pt idx="194">
                  <c:v>4.7696049999999997E-2</c:v>
                </c:pt>
                <c:pt idx="195">
                  <c:v>5.2874103999999998E-2</c:v>
                </c:pt>
                <c:pt idx="196">
                  <c:v>5.2225064000000002E-2</c:v>
                </c:pt>
                <c:pt idx="197">
                  <c:v>5.3180348000000002E-2</c:v>
                </c:pt>
                <c:pt idx="198">
                  <c:v>5.3204148E-2</c:v>
                </c:pt>
                <c:pt idx="199">
                  <c:v>5.6187910000000001E-2</c:v>
                </c:pt>
                <c:pt idx="200">
                  <c:v>6.1102629999999998E-2</c:v>
                </c:pt>
                <c:pt idx="201">
                  <c:v>6.4022190000000007E-2</c:v>
                </c:pt>
                <c:pt idx="202">
                  <c:v>6.7426219999999995E-2</c:v>
                </c:pt>
                <c:pt idx="203">
                  <c:v>6.8704903999999997E-2</c:v>
                </c:pt>
                <c:pt idx="204">
                  <c:v>7.2413710000000006E-2</c:v>
                </c:pt>
                <c:pt idx="205">
                  <c:v>7.8787819999999995E-2</c:v>
                </c:pt>
                <c:pt idx="206">
                  <c:v>8.1656450000000005E-2</c:v>
                </c:pt>
                <c:pt idx="207">
                  <c:v>9.1635460000000002E-2</c:v>
                </c:pt>
                <c:pt idx="208">
                  <c:v>9.5815880000000006E-2</c:v>
                </c:pt>
                <c:pt idx="209">
                  <c:v>0.10144737</c:v>
                </c:pt>
                <c:pt idx="210">
                  <c:v>0.111325176</c:v>
                </c:pt>
                <c:pt idx="211">
                  <c:v>0.12040439999999999</c:v>
                </c:pt>
                <c:pt idx="212">
                  <c:v>0.13258168000000001</c:v>
                </c:pt>
                <c:pt idx="213">
                  <c:v>0.14244429</c:v>
                </c:pt>
                <c:pt idx="214">
                  <c:v>0.13948840000000001</c:v>
                </c:pt>
                <c:pt idx="215">
                  <c:v>0.15370210000000001</c:v>
                </c:pt>
                <c:pt idx="216">
                  <c:v>0.15937356999999999</c:v>
                </c:pt>
                <c:pt idx="217">
                  <c:v>0.159556</c:v>
                </c:pt>
                <c:pt idx="218">
                  <c:v>0.17406949999999999</c:v>
                </c:pt>
                <c:pt idx="219">
                  <c:v>0.17741354000000001</c:v>
                </c:pt>
                <c:pt idx="220">
                  <c:v>0.18172282000000001</c:v>
                </c:pt>
                <c:pt idx="221">
                  <c:v>0.19196385999999999</c:v>
                </c:pt>
                <c:pt idx="222">
                  <c:v>0.20303615999999999</c:v>
                </c:pt>
                <c:pt idx="223">
                  <c:v>0.20909522999999999</c:v>
                </c:pt>
                <c:pt idx="224">
                  <c:v>0.21585338000000001</c:v>
                </c:pt>
                <c:pt idx="225">
                  <c:v>0.23420932999999999</c:v>
                </c:pt>
                <c:pt idx="226">
                  <c:v>0.24474957999999999</c:v>
                </c:pt>
                <c:pt idx="227">
                  <c:v>0.25896196999999999</c:v>
                </c:pt>
                <c:pt idx="228">
                  <c:v>0.26314978</c:v>
                </c:pt>
                <c:pt idx="229">
                  <c:v>0.27628496000000002</c:v>
                </c:pt>
                <c:pt idx="230">
                  <c:v>0.29171135999999998</c:v>
                </c:pt>
                <c:pt idx="231">
                  <c:v>0.31496646</c:v>
                </c:pt>
                <c:pt idx="232">
                  <c:v>0.32538032</c:v>
                </c:pt>
                <c:pt idx="233">
                  <c:v>0.35219917000000001</c:v>
                </c:pt>
                <c:pt idx="234">
                  <c:v>0.36155974000000002</c:v>
                </c:pt>
                <c:pt idx="235">
                  <c:v>0.39759248000000003</c:v>
                </c:pt>
                <c:pt idx="236">
                  <c:v>0.42630975999999998</c:v>
                </c:pt>
                <c:pt idx="237">
                  <c:v>0.45534345999999998</c:v>
                </c:pt>
                <c:pt idx="238">
                  <c:v>0.49169259999999998</c:v>
                </c:pt>
                <c:pt idx="239">
                  <c:v>0.54065149999999995</c:v>
                </c:pt>
                <c:pt idx="240">
                  <c:v>0.57799654</c:v>
                </c:pt>
                <c:pt idx="241">
                  <c:v>0.61536550000000001</c:v>
                </c:pt>
                <c:pt idx="242">
                  <c:v>0.65544754999999999</c:v>
                </c:pt>
                <c:pt idx="243">
                  <c:v>0.67729980000000001</c:v>
                </c:pt>
                <c:pt idx="244">
                  <c:v>0.71626860000000003</c:v>
                </c:pt>
                <c:pt idx="245">
                  <c:v>0.76144920000000005</c:v>
                </c:pt>
                <c:pt idx="246">
                  <c:v>0.82520083</c:v>
                </c:pt>
                <c:pt idx="247">
                  <c:v>0.85893509999999995</c:v>
                </c:pt>
                <c:pt idx="248">
                  <c:v>0.87695206000000003</c:v>
                </c:pt>
                <c:pt idx="249">
                  <c:v>0.95095085000000001</c:v>
                </c:pt>
                <c:pt idx="250">
                  <c:v>0.97810379999999997</c:v>
                </c:pt>
                <c:pt idx="251">
                  <c:v>0.99173169999999999</c:v>
                </c:pt>
                <c:pt idx="252">
                  <c:v>1.0221752</c:v>
                </c:pt>
                <c:pt idx="253">
                  <c:v>1.0587253000000001</c:v>
                </c:pt>
                <c:pt idx="254">
                  <c:v>1.1245178</c:v>
                </c:pt>
                <c:pt idx="255">
                  <c:v>1.1849265</c:v>
                </c:pt>
                <c:pt idx="256">
                  <c:v>1.2586432999999999</c:v>
                </c:pt>
                <c:pt idx="257">
                  <c:v>1.3569530999999999</c:v>
                </c:pt>
                <c:pt idx="258">
                  <c:v>1.4615183</c:v>
                </c:pt>
                <c:pt idx="259">
                  <c:v>1.6114162000000001</c:v>
                </c:pt>
                <c:pt idx="260">
                  <c:v>1.6764950000000001</c:v>
                </c:pt>
                <c:pt idx="261">
                  <c:v>1.7784726</c:v>
                </c:pt>
                <c:pt idx="262">
                  <c:v>1.9625942999999999</c:v>
                </c:pt>
                <c:pt idx="263">
                  <c:v>2.0374156000000001</c:v>
                </c:pt>
                <c:pt idx="264">
                  <c:v>2.1873429999999998</c:v>
                </c:pt>
                <c:pt idx="265">
                  <c:v>2.2707660000000001</c:v>
                </c:pt>
                <c:pt idx="266">
                  <c:v>2.3838159999999999</c:v>
                </c:pt>
                <c:pt idx="267">
                  <c:v>2.4348679999999998</c:v>
                </c:pt>
                <c:pt idx="268">
                  <c:v>2.6004464999999999</c:v>
                </c:pt>
                <c:pt idx="269">
                  <c:v>2.6264593999999999</c:v>
                </c:pt>
                <c:pt idx="270">
                  <c:v>2.4450120000000002</c:v>
                </c:pt>
                <c:pt idx="271">
                  <c:v>2.7096836999999998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F5-4A1D-8699-D4B282ECBE74}"/>
            </c:ext>
          </c:extLst>
        </c:ser>
        <c:ser>
          <c:idx val="7"/>
          <c:order val="7"/>
          <c:tx>
            <c:strRef>
              <c:f>'Emissões por Região'!$A$9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Região'!$B$9:$JM$9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1.9893872E-2</c:v>
                </c:pt>
                <c:pt idx="158">
                  <c:v>2.2735854E-2</c:v>
                </c:pt>
                <c:pt idx="159">
                  <c:v>2.4251576E-2</c:v>
                </c:pt>
                <c:pt idx="160">
                  <c:v>2.5009437999999998E-2</c:v>
                </c:pt>
                <c:pt idx="161">
                  <c:v>2.4630506E-2</c:v>
                </c:pt>
                <c:pt idx="162">
                  <c:v>1.7029154000000001E-2</c:v>
                </c:pt>
                <c:pt idx="163">
                  <c:v>2.4251576E-2</c:v>
                </c:pt>
                <c:pt idx="164">
                  <c:v>2.6718415999999998E-2</c:v>
                </c:pt>
                <c:pt idx="165">
                  <c:v>2.5420577999999999E-2</c:v>
                </c:pt>
                <c:pt idx="166">
                  <c:v>3.0130690000000002E-2</c:v>
                </c:pt>
                <c:pt idx="167">
                  <c:v>3.2023448000000003E-2</c:v>
                </c:pt>
                <c:pt idx="168">
                  <c:v>3.4747963999999999E-2</c:v>
                </c:pt>
                <c:pt idx="169">
                  <c:v>3.7997296E-2</c:v>
                </c:pt>
                <c:pt idx="170">
                  <c:v>4.0278455999999997E-2</c:v>
                </c:pt>
                <c:pt idx="171">
                  <c:v>3.8762732000000001E-2</c:v>
                </c:pt>
                <c:pt idx="172">
                  <c:v>3.9971524000000001E-2</c:v>
                </c:pt>
                <c:pt idx="173">
                  <c:v>4.6517556000000002E-2</c:v>
                </c:pt>
                <c:pt idx="174">
                  <c:v>4.8846083999999998E-2</c:v>
                </c:pt>
                <c:pt idx="175">
                  <c:v>4.5954839999999997E-2</c:v>
                </c:pt>
                <c:pt idx="176">
                  <c:v>4.3660164000000001E-2</c:v>
                </c:pt>
                <c:pt idx="177">
                  <c:v>4.5808580000000002E-2</c:v>
                </c:pt>
                <c:pt idx="178">
                  <c:v>4.7591443999999997E-2</c:v>
                </c:pt>
                <c:pt idx="179">
                  <c:v>4.8281827999999999E-2</c:v>
                </c:pt>
                <c:pt idx="180">
                  <c:v>4.9558456000000001E-2</c:v>
                </c:pt>
                <c:pt idx="181">
                  <c:v>5.1904659999999998E-2</c:v>
                </c:pt>
                <c:pt idx="182">
                  <c:v>5.0269149999999999E-2</c:v>
                </c:pt>
                <c:pt idx="183">
                  <c:v>5.4111180000000002E-2</c:v>
                </c:pt>
                <c:pt idx="184">
                  <c:v>6.2382628000000002E-2</c:v>
                </c:pt>
                <c:pt idx="185">
                  <c:v>7.2645970000000004E-2</c:v>
                </c:pt>
                <c:pt idx="186">
                  <c:v>7.5477249999999996E-2</c:v>
                </c:pt>
                <c:pt idx="187">
                  <c:v>7.0968649999999994E-2</c:v>
                </c:pt>
                <c:pt idx="188">
                  <c:v>6.136552E-2</c:v>
                </c:pt>
                <c:pt idx="189">
                  <c:v>7.4426989999999998E-2</c:v>
                </c:pt>
                <c:pt idx="190">
                  <c:v>9.0790529999999994E-2</c:v>
                </c:pt>
                <c:pt idx="191">
                  <c:v>0.11397857</c:v>
                </c:pt>
                <c:pt idx="192">
                  <c:v>0.127613384</c:v>
                </c:pt>
                <c:pt idx="193">
                  <c:v>0.10899454</c:v>
                </c:pt>
                <c:pt idx="194">
                  <c:v>0.10300357</c:v>
                </c:pt>
                <c:pt idx="195">
                  <c:v>5.5892209999999998E-2</c:v>
                </c:pt>
                <c:pt idx="196">
                  <c:v>3.6107050000000002E-2</c:v>
                </c:pt>
                <c:pt idx="197">
                  <c:v>4.1836136000000003E-2</c:v>
                </c:pt>
                <c:pt idx="198">
                  <c:v>3.8400103999999997E-2</c:v>
                </c:pt>
                <c:pt idx="199">
                  <c:v>6.20811E-2</c:v>
                </c:pt>
                <c:pt idx="200">
                  <c:v>7.8835290000000002E-2</c:v>
                </c:pt>
                <c:pt idx="201">
                  <c:v>0.10211521</c:v>
                </c:pt>
                <c:pt idx="202">
                  <c:v>0.12799932999999999</c:v>
                </c:pt>
                <c:pt idx="203">
                  <c:v>0.13378287999999999</c:v>
                </c:pt>
                <c:pt idx="204">
                  <c:v>0.1608774</c:v>
                </c:pt>
                <c:pt idx="205">
                  <c:v>0.19052146</c:v>
                </c:pt>
                <c:pt idx="206">
                  <c:v>0.21582398</c:v>
                </c:pt>
                <c:pt idx="207">
                  <c:v>0.25578496000000001</c:v>
                </c:pt>
                <c:pt idx="208">
                  <c:v>0.52461705999999997</c:v>
                </c:pt>
                <c:pt idx="209">
                  <c:v>0.72015154999999997</c:v>
                </c:pt>
                <c:pt idx="210">
                  <c:v>0.79879993999999999</c:v>
                </c:pt>
                <c:pt idx="211">
                  <c:v>0.57063019999999998</c:v>
                </c:pt>
                <c:pt idx="212">
                  <c:v>0.45961807999999998</c:v>
                </c:pt>
                <c:pt idx="213">
                  <c:v>0.45677946000000003</c:v>
                </c:pt>
                <c:pt idx="214">
                  <c:v>0.46063710000000002</c:v>
                </c:pt>
                <c:pt idx="215">
                  <c:v>0.50028636999999998</c:v>
                </c:pt>
                <c:pt idx="216">
                  <c:v>0.54945926</c:v>
                </c:pt>
                <c:pt idx="217">
                  <c:v>0.46022590000000002</c:v>
                </c:pt>
                <c:pt idx="218">
                  <c:v>0.49550655999999998</c:v>
                </c:pt>
                <c:pt idx="219">
                  <c:v>0.60768330000000004</c:v>
                </c:pt>
                <c:pt idx="220">
                  <c:v>0.80795264</c:v>
                </c:pt>
                <c:pt idx="221">
                  <c:v>0.90920970000000001</c:v>
                </c:pt>
                <c:pt idx="222">
                  <c:v>0.96864556999999996</c:v>
                </c:pt>
                <c:pt idx="223">
                  <c:v>1.0082926000000001</c:v>
                </c:pt>
                <c:pt idx="224">
                  <c:v>1.0280998400000001</c:v>
                </c:pt>
                <c:pt idx="225">
                  <c:v>1.1832149999999999</c:v>
                </c:pt>
                <c:pt idx="226">
                  <c:v>1.2264212000000001</c:v>
                </c:pt>
                <c:pt idx="227">
                  <c:v>1.3408310999999999</c:v>
                </c:pt>
                <c:pt idx="228">
                  <c:v>1.4927779000000001</c:v>
                </c:pt>
                <c:pt idx="229">
                  <c:v>1.5256612000000001</c:v>
                </c:pt>
                <c:pt idx="230">
                  <c:v>1.4944959</c:v>
                </c:pt>
                <c:pt idx="231">
                  <c:v>1.4764877999999999</c:v>
                </c:pt>
                <c:pt idx="232">
                  <c:v>1.6065849999999999</c:v>
                </c:pt>
                <c:pt idx="233">
                  <c:v>1.6942168</c:v>
                </c:pt>
                <c:pt idx="234">
                  <c:v>1.8448279999999999</c:v>
                </c:pt>
                <c:pt idx="235">
                  <c:v>1.9980830000000001</c:v>
                </c:pt>
                <c:pt idx="236">
                  <c:v>2.1042133999999999</c:v>
                </c:pt>
                <c:pt idx="237">
                  <c:v>2.2577384999999999</c:v>
                </c:pt>
                <c:pt idx="238">
                  <c:v>2.4258936000000002</c:v>
                </c:pt>
                <c:pt idx="239">
                  <c:v>2.4636543999999998</c:v>
                </c:pt>
                <c:pt idx="240">
                  <c:v>2.4848547999999999</c:v>
                </c:pt>
                <c:pt idx="241">
                  <c:v>2.6060960999999998</c:v>
                </c:pt>
                <c:pt idx="242">
                  <c:v>2.7307876000000002</c:v>
                </c:pt>
                <c:pt idx="243">
                  <c:v>2.9216510000000002</c:v>
                </c:pt>
                <c:pt idx="244">
                  <c:v>3.1000019999999999</c:v>
                </c:pt>
                <c:pt idx="245">
                  <c:v>3.3579089999999998</c:v>
                </c:pt>
                <c:pt idx="246">
                  <c:v>3.5032334999999999</c:v>
                </c:pt>
                <c:pt idx="247">
                  <c:v>3.5101689999999999</c:v>
                </c:pt>
                <c:pt idx="248">
                  <c:v>3.3604554000000002</c:v>
                </c:pt>
                <c:pt idx="249">
                  <c:v>3.5528420000000001</c:v>
                </c:pt>
                <c:pt idx="250">
                  <c:v>3.6444640000000001</c:v>
                </c:pt>
                <c:pt idx="251">
                  <c:v>3.7237306999999999</c:v>
                </c:pt>
                <c:pt idx="252">
                  <c:v>4.1124590000000003</c:v>
                </c:pt>
                <c:pt idx="253">
                  <c:v>4.8274460000000001</c:v>
                </c:pt>
                <c:pt idx="254">
                  <c:v>5.2237549999999997</c:v>
                </c:pt>
                <c:pt idx="255">
                  <c:v>5.8765552999999997</c:v>
                </c:pt>
                <c:pt idx="256">
                  <c:v>6.488804</c:v>
                </c:pt>
                <c:pt idx="257">
                  <c:v>6.9786117000000001</c:v>
                </c:pt>
                <c:pt idx="258">
                  <c:v>7.4968320000000004</c:v>
                </c:pt>
                <c:pt idx="259">
                  <c:v>7.8865325999999998</c:v>
                </c:pt>
                <c:pt idx="260">
                  <c:v>8.6166529999999995</c:v>
                </c:pt>
                <c:pt idx="261">
                  <c:v>9.528556</c:v>
                </c:pt>
                <c:pt idx="262">
                  <c:v>9.7792809999999992</c:v>
                </c:pt>
                <c:pt idx="263">
                  <c:v>9.9563089999999992</c:v>
                </c:pt>
                <c:pt idx="264">
                  <c:v>9.998621</c:v>
                </c:pt>
                <c:pt idx="265">
                  <c:v>9.8669049999999991</c:v>
                </c:pt>
                <c:pt idx="266">
                  <c:v>9.7649799999999995</c:v>
                </c:pt>
                <c:pt idx="267">
                  <c:v>10.011107000000001</c:v>
                </c:pt>
                <c:pt idx="268">
                  <c:v>10.353877000000001</c:v>
                </c:pt>
                <c:pt idx="269">
                  <c:v>10.740996000000001</c:v>
                </c:pt>
                <c:pt idx="270">
                  <c:v>10.956213</c:v>
                </c:pt>
                <c:pt idx="271">
                  <c:v>11.472369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F5-4A1D-8699-D4B282ECBE74}"/>
            </c:ext>
          </c:extLst>
        </c:ser>
        <c:ser>
          <c:idx val="8"/>
          <c:order val="8"/>
          <c:tx>
            <c:strRef>
              <c:f>'Emissões por Região'!$A$10</c:f>
              <c:strCache>
                <c:ptCount val="1"/>
                <c:pt idx="0">
                  <c:v>Asia (excl. China e India)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Região'!$B$10:$JM$10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2.3709999999999998E-6</c:v>
                </c:pt>
                <c:pt idx="81">
                  <c:v>2.8459999999999999E-6</c:v>
                </c:pt>
                <c:pt idx="82">
                  <c:v>1.8959999999999999E-6</c:v>
                </c:pt>
                <c:pt idx="83">
                  <c:v>2.3709999999999998E-6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1.4707E-5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4.4595000000000002E-5</c:v>
                </c:pt>
                <c:pt idx="106">
                  <c:v>0</c:v>
                </c:pt>
                <c:pt idx="107">
                  <c:v>0</c:v>
                </c:pt>
                <c:pt idx="108">
                  <c:v>6.2623E-5</c:v>
                </c:pt>
                <c:pt idx="109">
                  <c:v>6.6418E-5</c:v>
                </c:pt>
                <c:pt idx="110">
                  <c:v>8.7767000000000002E-5</c:v>
                </c:pt>
                <c:pt idx="111">
                  <c:v>1.11488E-4</c:v>
                </c:pt>
                <c:pt idx="112">
                  <c:v>1.0057500000000001E-4</c:v>
                </c:pt>
                <c:pt idx="113">
                  <c:v>1.05321E-4</c:v>
                </c:pt>
                <c:pt idx="114">
                  <c:v>1.1812899999999999E-4</c:v>
                </c:pt>
                <c:pt idx="115">
                  <c:v>2.6313299999999998E-4</c:v>
                </c:pt>
                <c:pt idx="116">
                  <c:v>5.6560599999999996E-4</c:v>
                </c:pt>
                <c:pt idx="117">
                  <c:v>6.36588E-4</c:v>
                </c:pt>
                <c:pt idx="118">
                  <c:v>5.2749199999999996E-4</c:v>
                </c:pt>
                <c:pt idx="119">
                  <c:v>7.47871E-4</c:v>
                </c:pt>
                <c:pt idx="120">
                  <c:v>6.7732700000000003E-4</c:v>
                </c:pt>
                <c:pt idx="121">
                  <c:v>9.0049200000000002E-4</c:v>
                </c:pt>
                <c:pt idx="122">
                  <c:v>9.7347600000000003E-4</c:v>
                </c:pt>
                <c:pt idx="123">
                  <c:v>9.3078200000000001E-4</c:v>
                </c:pt>
                <c:pt idx="124">
                  <c:v>1.6345140000000001E-3</c:v>
                </c:pt>
                <c:pt idx="125">
                  <c:v>2.7030439999999999E-3</c:v>
                </c:pt>
                <c:pt idx="126">
                  <c:v>2.8095870000000001E-3</c:v>
                </c:pt>
                <c:pt idx="127">
                  <c:v>2.8914570000000001E-3</c:v>
                </c:pt>
                <c:pt idx="128">
                  <c:v>3.6928519999999999E-3</c:v>
                </c:pt>
                <c:pt idx="129">
                  <c:v>3.9887059999999998E-3</c:v>
                </c:pt>
                <c:pt idx="130">
                  <c:v>4.3043830000000002E-3</c:v>
                </c:pt>
                <c:pt idx="131">
                  <c:v>4.5110819999999996E-3</c:v>
                </c:pt>
                <c:pt idx="132">
                  <c:v>4.6826970000000004E-3</c:v>
                </c:pt>
                <c:pt idx="133">
                  <c:v>5.1663610000000004E-3</c:v>
                </c:pt>
                <c:pt idx="134">
                  <c:v>5.4616120000000002E-3</c:v>
                </c:pt>
                <c:pt idx="135">
                  <c:v>6.0797739999999996E-3</c:v>
                </c:pt>
                <c:pt idx="136">
                  <c:v>6.3426239999999998E-3</c:v>
                </c:pt>
                <c:pt idx="137">
                  <c:v>7.4722499999999997E-3</c:v>
                </c:pt>
                <c:pt idx="138">
                  <c:v>8.3089970000000003E-3</c:v>
                </c:pt>
                <c:pt idx="139">
                  <c:v>9.7623899999999993E-3</c:v>
                </c:pt>
                <c:pt idx="140">
                  <c:v>1.0656878999999999E-2</c:v>
                </c:pt>
                <c:pt idx="141">
                  <c:v>1.2433372E-2</c:v>
                </c:pt>
                <c:pt idx="142">
                  <c:v>1.3029957999999999E-2</c:v>
                </c:pt>
                <c:pt idx="143">
                  <c:v>1.4873737999999999E-2</c:v>
                </c:pt>
                <c:pt idx="144">
                  <c:v>1.7135204000000001E-2</c:v>
                </c:pt>
                <c:pt idx="145">
                  <c:v>1.9274067999999998E-2</c:v>
                </c:pt>
                <c:pt idx="146">
                  <c:v>2.0426685999999999E-2</c:v>
                </c:pt>
                <c:pt idx="147">
                  <c:v>2.2239195999999999E-2</c:v>
                </c:pt>
                <c:pt idx="148">
                  <c:v>2.7369560000000001E-2</c:v>
                </c:pt>
                <c:pt idx="149">
                  <c:v>2.8600035999999999E-2</c:v>
                </c:pt>
                <c:pt idx="150">
                  <c:v>3.2079577999999997E-2</c:v>
                </c:pt>
                <c:pt idx="151">
                  <c:v>3.7190220000000003E-2</c:v>
                </c:pt>
                <c:pt idx="152">
                  <c:v>3.7896543999999997E-2</c:v>
                </c:pt>
                <c:pt idx="153">
                  <c:v>4.026536E-2</c:v>
                </c:pt>
                <c:pt idx="154">
                  <c:v>4.5352068000000002E-2</c:v>
                </c:pt>
                <c:pt idx="155">
                  <c:v>4.6077423999999999E-2</c:v>
                </c:pt>
                <c:pt idx="156">
                  <c:v>5.0738331999999997E-2</c:v>
                </c:pt>
                <c:pt idx="157">
                  <c:v>5.5537292000000002E-2</c:v>
                </c:pt>
                <c:pt idx="158">
                  <c:v>5.8347830000000003E-2</c:v>
                </c:pt>
                <c:pt idx="159">
                  <c:v>6.0817676000000001E-2</c:v>
                </c:pt>
                <c:pt idx="160">
                  <c:v>6.2286684000000002E-2</c:v>
                </c:pt>
                <c:pt idx="161">
                  <c:v>6.8351839999999997E-2</c:v>
                </c:pt>
                <c:pt idx="162">
                  <c:v>7.422927E-2</c:v>
                </c:pt>
                <c:pt idx="163">
                  <c:v>8.1650529999999999E-2</c:v>
                </c:pt>
                <c:pt idx="164">
                  <c:v>8.4461599999999998E-2</c:v>
                </c:pt>
                <c:pt idx="165">
                  <c:v>7.8099890000000005E-2</c:v>
                </c:pt>
                <c:pt idx="166">
                  <c:v>8.6256230000000003E-2</c:v>
                </c:pt>
                <c:pt idx="167">
                  <c:v>9.4955189999999995E-2</c:v>
                </c:pt>
                <c:pt idx="168">
                  <c:v>9.2771989999999999E-2</c:v>
                </c:pt>
                <c:pt idx="169">
                  <c:v>0.102589736</c:v>
                </c:pt>
                <c:pt idx="170">
                  <c:v>0.10028492</c:v>
                </c:pt>
                <c:pt idx="171">
                  <c:v>9.5531649999999996E-2</c:v>
                </c:pt>
                <c:pt idx="172">
                  <c:v>0.10440690399999999</c:v>
                </c:pt>
                <c:pt idx="173">
                  <c:v>0.11472429000000001</c:v>
                </c:pt>
                <c:pt idx="174">
                  <c:v>0.12381051999999999</c:v>
                </c:pt>
                <c:pt idx="175">
                  <c:v>0.129409624</c:v>
                </c:pt>
                <c:pt idx="176">
                  <c:v>0.13521807999999999</c:v>
                </c:pt>
                <c:pt idx="177">
                  <c:v>0.14911376000000001</c:v>
                </c:pt>
                <c:pt idx="178">
                  <c:v>0.16074591999999999</c:v>
                </c:pt>
                <c:pt idx="179">
                  <c:v>0.16837302000000001</c:v>
                </c:pt>
                <c:pt idx="180">
                  <c:v>0.16598573</c:v>
                </c:pt>
                <c:pt idx="181">
                  <c:v>0.15794602999999999</c:v>
                </c:pt>
                <c:pt idx="182">
                  <c:v>0.16239301</c:v>
                </c:pt>
                <c:pt idx="183">
                  <c:v>0.18351292999999999</c:v>
                </c:pt>
                <c:pt idx="184">
                  <c:v>0.20764824000000001</c:v>
                </c:pt>
                <c:pt idx="185">
                  <c:v>0.22326099999999999</c:v>
                </c:pt>
                <c:pt idx="186">
                  <c:v>0.24802527999999999</c:v>
                </c:pt>
                <c:pt idx="187">
                  <c:v>0.26948909999999998</c:v>
                </c:pt>
                <c:pt idx="188">
                  <c:v>0.28301461999999999</c:v>
                </c:pt>
                <c:pt idx="189">
                  <c:v>0.29513922999999997</c:v>
                </c:pt>
                <c:pt idx="190">
                  <c:v>0.32873763</c:v>
                </c:pt>
                <c:pt idx="191">
                  <c:v>0.31086074000000002</c:v>
                </c:pt>
                <c:pt idx="192">
                  <c:v>0.26627128</c:v>
                </c:pt>
                <c:pt idx="193">
                  <c:v>0.28448662000000002</c:v>
                </c:pt>
                <c:pt idx="194">
                  <c:v>0.28989120000000002</c:v>
                </c:pt>
                <c:pt idx="195">
                  <c:v>0.21936309000000001</c:v>
                </c:pt>
                <c:pt idx="196">
                  <c:v>0.22732214000000001</c:v>
                </c:pt>
                <c:pt idx="197">
                  <c:v>0.28541907</c:v>
                </c:pt>
                <c:pt idx="198">
                  <c:v>0.29242010000000002</c:v>
                </c:pt>
                <c:pt idx="199">
                  <c:v>0.34032975999999998</c:v>
                </c:pt>
                <c:pt idx="200">
                  <c:v>0.33523861999999999</c:v>
                </c:pt>
                <c:pt idx="201">
                  <c:v>0.28890802999999998</c:v>
                </c:pt>
                <c:pt idx="202">
                  <c:v>0.30927270000000001</c:v>
                </c:pt>
                <c:pt idx="203">
                  <c:v>0.33776496</c:v>
                </c:pt>
                <c:pt idx="204">
                  <c:v>0.35874410000000001</c:v>
                </c:pt>
                <c:pt idx="205">
                  <c:v>0.40547693000000001</c:v>
                </c:pt>
                <c:pt idx="206">
                  <c:v>0.45179952000000001</c:v>
                </c:pt>
                <c:pt idx="207">
                  <c:v>0.49610947</c:v>
                </c:pt>
                <c:pt idx="208">
                  <c:v>0.51748813000000005</c:v>
                </c:pt>
                <c:pt idx="209">
                  <c:v>0.55201946000000002</c:v>
                </c:pt>
                <c:pt idx="210">
                  <c:v>0.62828134000000002</c:v>
                </c:pt>
                <c:pt idx="211">
                  <c:v>0.70222150000000005</c:v>
                </c:pt>
                <c:pt idx="212">
                  <c:v>0.75008845000000002</c:v>
                </c:pt>
                <c:pt idx="213">
                  <c:v>0.82358693999999999</c:v>
                </c:pt>
                <c:pt idx="214">
                  <c:v>0.90693789999999996</c:v>
                </c:pt>
                <c:pt idx="215">
                  <c:v>0.99549504</c:v>
                </c:pt>
                <c:pt idx="216">
                  <c:v>1.0878095000000001</c:v>
                </c:pt>
                <c:pt idx="217">
                  <c:v>1.2048304999999999</c:v>
                </c:pt>
                <c:pt idx="218">
                  <c:v>1.3458926</c:v>
                </c:pt>
                <c:pt idx="219">
                  <c:v>1.5038104000000001</c:v>
                </c:pt>
                <c:pt idx="220">
                  <c:v>1.7064307000000001</c:v>
                </c:pt>
                <c:pt idx="221">
                  <c:v>1.8492659</c:v>
                </c:pt>
                <c:pt idx="222">
                  <c:v>1.948726</c:v>
                </c:pt>
                <c:pt idx="223">
                  <c:v>2.1343505</c:v>
                </c:pt>
                <c:pt idx="224">
                  <c:v>2.1674345000000002</c:v>
                </c:pt>
                <c:pt idx="225">
                  <c:v>2.1593838000000001</c:v>
                </c:pt>
                <c:pt idx="226">
                  <c:v>2.330578</c:v>
                </c:pt>
                <c:pt idx="227">
                  <c:v>2.4466207</c:v>
                </c:pt>
                <c:pt idx="228">
                  <c:v>2.4716306000000001</c:v>
                </c:pt>
                <c:pt idx="229">
                  <c:v>2.5992403999999998</c:v>
                </c:pt>
                <c:pt idx="230">
                  <c:v>2.6097418000000001</c:v>
                </c:pt>
                <c:pt idx="231">
                  <c:v>2.5780413000000002</c:v>
                </c:pt>
                <c:pt idx="232">
                  <c:v>2.5871716</c:v>
                </c:pt>
                <c:pt idx="233">
                  <c:v>2.6547580000000002</c:v>
                </c:pt>
                <c:pt idx="234">
                  <c:v>2.7689699999999999</c:v>
                </c:pt>
                <c:pt idx="235">
                  <c:v>2.870927</c:v>
                </c:pt>
                <c:pt idx="236">
                  <c:v>2.9622484</c:v>
                </c:pt>
                <c:pt idx="237">
                  <c:v>3.0190587</c:v>
                </c:pt>
                <c:pt idx="238">
                  <c:v>3.2769208000000001</c:v>
                </c:pt>
                <c:pt idx="239">
                  <c:v>3.4061617000000002</c:v>
                </c:pt>
                <c:pt idx="240">
                  <c:v>3.5483731999999999</c:v>
                </c:pt>
                <c:pt idx="241">
                  <c:v>4.1932375000000004</c:v>
                </c:pt>
                <c:pt idx="242">
                  <c:v>3.8707243999999998</c:v>
                </c:pt>
                <c:pt idx="243">
                  <c:v>3.9902986</c:v>
                </c:pt>
                <c:pt idx="244">
                  <c:v>4.1043773000000003</c:v>
                </c:pt>
                <c:pt idx="245">
                  <c:v>4.1224337999999996</c:v>
                </c:pt>
                <c:pt idx="246">
                  <c:v>4.2445727</c:v>
                </c:pt>
                <c:pt idx="247">
                  <c:v>4.318886</c:v>
                </c:pt>
                <c:pt idx="248">
                  <c:v>4.1821212000000001</c:v>
                </c:pt>
                <c:pt idx="249">
                  <c:v>4.3765879999999999</c:v>
                </c:pt>
                <c:pt idx="250">
                  <c:v>4.6778199999999996</c:v>
                </c:pt>
                <c:pt idx="251">
                  <c:v>4.7501280000000001</c:v>
                </c:pt>
                <c:pt idx="252">
                  <c:v>4.8771563999999996</c:v>
                </c:pt>
                <c:pt idx="253">
                  <c:v>5.1072860000000002</c:v>
                </c:pt>
                <c:pt idx="254">
                  <c:v>5.3341244999999997</c:v>
                </c:pt>
                <c:pt idx="255">
                  <c:v>5.4638606999999997</c:v>
                </c:pt>
                <c:pt idx="256">
                  <c:v>5.619656</c:v>
                </c:pt>
                <c:pt idx="257">
                  <c:v>5.7414120000000004</c:v>
                </c:pt>
                <c:pt idx="258">
                  <c:v>5.8617660000000003</c:v>
                </c:pt>
                <c:pt idx="259">
                  <c:v>5.8706810000000003</c:v>
                </c:pt>
                <c:pt idx="260">
                  <c:v>6.2435814000000001</c:v>
                </c:pt>
                <c:pt idx="261">
                  <c:v>6.4451763</c:v>
                </c:pt>
                <c:pt idx="262">
                  <c:v>6.7250196000000004</c:v>
                </c:pt>
                <c:pt idx="263">
                  <c:v>6.7272699999999999</c:v>
                </c:pt>
                <c:pt idx="264">
                  <c:v>6.8825994000000001</c:v>
                </c:pt>
                <c:pt idx="265">
                  <c:v>7.0691962999999998</c:v>
                </c:pt>
                <c:pt idx="266">
                  <c:v>7.1551103999999999</c:v>
                </c:pt>
                <c:pt idx="267">
                  <c:v>7.3936696</c:v>
                </c:pt>
                <c:pt idx="268">
                  <c:v>7.48339</c:v>
                </c:pt>
                <c:pt idx="269">
                  <c:v>7.5270419999999998</c:v>
                </c:pt>
                <c:pt idx="270">
                  <c:v>7.2885210000000002</c:v>
                </c:pt>
                <c:pt idx="271">
                  <c:v>7.5069343000000002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F5-4A1D-8699-D4B282ECBE74}"/>
            </c:ext>
          </c:extLst>
        </c:ser>
        <c:ser>
          <c:idx val="9"/>
          <c:order val="9"/>
          <c:tx>
            <c:strRef>
              <c:f>'Emissões por Região'!$A$11</c:f>
              <c:strCache>
                <c:ptCount val="1"/>
                <c:pt idx="0">
                  <c:v>Oceania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Região'!$B$11:$JM$11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2.7846400000000002E-4</c:v>
                </c:pt>
                <c:pt idx="111">
                  <c:v>5.0929600000000001E-4</c:v>
                </c:pt>
                <c:pt idx="112">
                  <c:v>3.5540799999999998E-4</c:v>
                </c:pt>
                <c:pt idx="113">
                  <c:v>3.9937600000000001E-4</c:v>
                </c:pt>
                <c:pt idx="114">
                  <c:v>2.6747199999999999E-4</c:v>
                </c:pt>
                <c:pt idx="115">
                  <c:v>4.2136000000000002E-4</c:v>
                </c:pt>
                <c:pt idx="116">
                  <c:v>6.9616000000000003E-4</c:v>
                </c:pt>
                <c:pt idx="117">
                  <c:v>8.9401599999999997E-4</c:v>
                </c:pt>
                <c:pt idx="118">
                  <c:v>7.3280000000000003E-4</c:v>
                </c:pt>
                <c:pt idx="119">
                  <c:v>6.4119999999999997E-4</c:v>
                </c:pt>
                <c:pt idx="120">
                  <c:v>6.0089599999999996E-4</c:v>
                </c:pt>
                <c:pt idx="121">
                  <c:v>6.9249600000000002E-4</c:v>
                </c:pt>
                <c:pt idx="122">
                  <c:v>7.0715199999999995E-4</c:v>
                </c:pt>
                <c:pt idx="123">
                  <c:v>8.68368E-4</c:v>
                </c:pt>
                <c:pt idx="124">
                  <c:v>8.9035199999999996E-4</c:v>
                </c:pt>
                <c:pt idx="125">
                  <c:v>8.2806399999999999E-4</c:v>
                </c:pt>
                <c:pt idx="126">
                  <c:v>9.3065599999999997E-4</c:v>
                </c:pt>
                <c:pt idx="127">
                  <c:v>1.0662239999999999E-3</c:v>
                </c:pt>
                <c:pt idx="128">
                  <c:v>1.3227040000000001E-3</c:v>
                </c:pt>
                <c:pt idx="129">
                  <c:v>1.9602399999999998E-3</c:v>
                </c:pt>
                <c:pt idx="130">
                  <c:v>2.8615839999999999E-3</c:v>
                </c:pt>
                <c:pt idx="131">
                  <c:v>2.5025120000000001E-3</c:v>
                </c:pt>
                <c:pt idx="132">
                  <c:v>2.8395999999999998E-3</c:v>
                </c:pt>
                <c:pt idx="133">
                  <c:v>3.3525600000000001E-3</c:v>
                </c:pt>
                <c:pt idx="134">
                  <c:v>3.6310240000000001E-3</c:v>
                </c:pt>
                <c:pt idx="135">
                  <c:v>4.0340640000000004E-3</c:v>
                </c:pt>
                <c:pt idx="136">
                  <c:v>4.0670400000000001E-3</c:v>
                </c:pt>
                <c:pt idx="137">
                  <c:v>4.2722239999999998E-3</c:v>
                </c:pt>
                <c:pt idx="138">
                  <c:v>4.8914400000000004E-3</c:v>
                </c:pt>
                <c:pt idx="139">
                  <c:v>4.7375519999999999E-3</c:v>
                </c:pt>
                <c:pt idx="140">
                  <c:v>4.9683840000000002E-3</c:v>
                </c:pt>
                <c:pt idx="141">
                  <c:v>5.4996639999999996E-3</c:v>
                </c:pt>
                <c:pt idx="142">
                  <c:v>5.6535520000000001E-3</c:v>
                </c:pt>
                <c:pt idx="143">
                  <c:v>5.5069919999999996E-3</c:v>
                </c:pt>
                <c:pt idx="144">
                  <c:v>5.9686560000000001E-3</c:v>
                </c:pt>
                <c:pt idx="145">
                  <c:v>6.2141439999999996E-3</c:v>
                </c:pt>
                <c:pt idx="146">
                  <c:v>6.2727679999999997E-3</c:v>
                </c:pt>
                <c:pt idx="147">
                  <c:v>6.8516799999999997E-3</c:v>
                </c:pt>
                <c:pt idx="148">
                  <c:v>7.6357760000000004E-3</c:v>
                </c:pt>
                <c:pt idx="149">
                  <c:v>7.961872E-3</c:v>
                </c:pt>
                <c:pt idx="150">
                  <c:v>1.2607824E-2</c:v>
                </c:pt>
                <c:pt idx="151">
                  <c:v>1.417968E-2</c:v>
                </c:pt>
                <c:pt idx="152">
                  <c:v>1.443616E-2</c:v>
                </c:pt>
                <c:pt idx="153">
                  <c:v>1.4388527999999999E-2</c:v>
                </c:pt>
                <c:pt idx="154">
                  <c:v>1.4978432E-2</c:v>
                </c:pt>
                <c:pt idx="155">
                  <c:v>1.5586656000000001E-2</c:v>
                </c:pt>
                <c:pt idx="156">
                  <c:v>1.8221072000000001E-2</c:v>
                </c:pt>
                <c:pt idx="157">
                  <c:v>1.9562096000000001E-2</c:v>
                </c:pt>
                <c:pt idx="158">
                  <c:v>2.0906784000000001E-2</c:v>
                </c:pt>
                <c:pt idx="159">
                  <c:v>1.8818304000000001E-2</c:v>
                </c:pt>
                <c:pt idx="160">
                  <c:v>2.2339408000000002E-2</c:v>
                </c:pt>
                <c:pt idx="161">
                  <c:v>2.3848976000000001E-2</c:v>
                </c:pt>
                <c:pt idx="162">
                  <c:v>2.5648000000000001E-2</c:v>
                </c:pt>
                <c:pt idx="163">
                  <c:v>2.6604303999999999E-2</c:v>
                </c:pt>
                <c:pt idx="164">
                  <c:v>2.9561152E-2</c:v>
                </c:pt>
                <c:pt idx="165">
                  <c:v>2.6725216E-2</c:v>
                </c:pt>
                <c:pt idx="166">
                  <c:v>2.4310640000000001E-2</c:v>
                </c:pt>
                <c:pt idx="167">
                  <c:v>2.5376863999999999E-2</c:v>
                </c:pt>
                <c:pt idx="168">
                  <c:v>2.7483664000000001E-2</c:v>
                </c:pt>
                <c:pt idx="169">
                  <c:v>2.586784E-2</c:v>
                </c:pt>
                <c:pt idx="170">
                  <c:v>2.9290015999999999E-2</c:v>
                </c:pt>
                <c:pt idx="171">
                  <c:v>2.6651936000000001E-2</c:v>
                </c:pt>
                <c:pt idx="172">
                  <c:v>2.7905024E-2</c:v>
                </c:pt>
                <c:pt idx="173">
                  <c:v>2.8685456000000002E-2</c:v>
                </c:pt>
                <c:pt idx="174">
                  <c:v>3.1059728000000002E-2</c:v>
                </c:pt>
                <c:pt idx="175">
                  <c:v>3.2323808000000002E-2</c:v>
                </c:pt>
                <c:pt idx="176">
                  <c:v>3.2125951999999999E-2</c:v>
                </c:pt>
                <c:pt idx="177">
                  <c:v>3.3390032E-2</c:v>
                </c:pt>
                <c:pt idx="178">
                  <c:v>3.1000848000000001E-2</c:v>
                </c:pt>
                <c:pt idx="179">
                  <c:v>2.8546174000000001E-2</c:v>
                </c:pt>
                <c:pt idx="180">
                  <c:v>2.6893796000000001E-2</c:v>
                </c:pt>
                <c:pt idx="181">
                  <c:v>2.378446E-2</c:v>
                </c:pt>
                <c:pt idx="182">
                  <c:v>2.3880347999999999E-2</c:v>
                </c:pt>
                <c:pt idx="183">
                  <c:v>2.5125692000000002E-2</c:v>
                </c:pt>
                <c:pt idx="184">
                  <c:v>2.6679554000000001E-2</c:v>
                </c:pt>
                <c:pt idx="185">
                  <c:v>2.9378852E-2</c:v>
                </c:pt>
                <c:pt idx="186">
                  <c:v>3.1225004000000001E-2</c:v>
                </c:pt>
                <c:pt idx="187">
                  <c:v>3.3236123999999999E-2</c:v>
                </c:pt>
                <c:pt idx="188">
                  <c:v>3.2281155999999998E-2</c:v>
                </c:pt>
                <c:pt idx="189">
                  <c:v>3.6603308000000001E-2</c:v>
                </c:pt>
                <c:pt idx="190">
                  <c:v>3.3796656000000001E-2</c:v>
                </c:pt>
                <c:pt idx="191">
                  <c:v>3.9545532000000001E-2</c:v>
                </c:pt>
                <c:pt idx="192">
                  <c:v>4.1597875999999999E-2</c:v>
                </c:pt>
                <c:pt idx="193">
                  <c:v>4.0360100000000003E-2</c:v>
                </c:pt>
                <c:pt idx="194">
                  <c:v>3.9678416000000001E-2</c:v>
                </c:pt>
                <c:pt idx="195">
                  <c:v>3.8314307999999998E-2</c:v>
                </c:pt>
                <c:pt idx="196">
                  <c:v>4.0952299999999997E-2</c:v>
                </c:pt>
                <c:pt idx="197">
                  <c:v>4.3465179999999999E-2</c:v>
                </c:pt>
                <c:pt idx="198">
                  <c:v>4.3922530000000001E-2</c:v>
                </c:pt>
                <c:pt idx="199">
                  <c:v>4.3255469999999997E-2</c:v>
                </c:pt>
                <c:pt idx="200">
                  <c:v>6.3714411999999998E-2</c:v>
                </c:pt>
                <c:pt idx="201">
                  <c:v>6.7686750000000004E-2</c:v>
                </c:pt>
                <c:pt idx="202">
                  <c:v>7.0254295999999994E-2</c:v>
                </c:pt>
                <c:pt idx="203">
                  <c:v>6.8666775999999999E-2</c:v>
                </c:pt>
                <c:pt idx="204">
                  <c:v>7.7700744000000002E-2</c:v>
                </c:pt>
                <c:pt idx="205">
                  <c:v>8.1151544000000006E-2</c:v>
                </c:pt>
                <c:pt idx="206">
                  <c:v>8.4276190000000001E-2</c:v>
                </c:pt>
                <c:pt idx="207">
                  <c:v>8.629763E-2</c:v>
                </c:pt>
                <c:pt idx="208">
                  <c:v>8.8946079999999997E-2</c:v>
                </c:pt>
                <c:pt idx="209">
                  <c:v>9.5053310000000002E-2</c:v>
                </c:pt>
                <c:pt idx="210">
                  <c:v>0.10097338</c:v>
                </c:pt>
                <c:pt idx="211">
                  <c:v>0.10367699</c:v>
                </c:pt>
                <c:pt idx="212">
                  <c:v>0.10720888000000001</c:v>
                </c:pt>
                <c:pt idx="213">
                  <c:v>0.11448815</c:v>
                </c:pt>
                <c:pt idx="214">
                  <c:v>0.12404875999999999</c:v>
                </c:pt>
                <c:pt idx="215">
                  <c:v>0.13672522000000001</c:v>
                </c:pt>
                <c:pt idx="216">
                  <c:v>0.1367622</c:v>
                </c:pt>
                <c:pt idx="217">
                  <c:v>0.14547484999999999</c:v>
                </c:pt>
                <c:pt idx="218">
                  <c:v>0.15116114</c:v>
                </c:pt>
                <c:pt idx="219">
                  <c:v>0.15942909</c:v>
                </c:pt>
                <c:pt idx="220">
                  <c:v>0.1658328</c:v>
                </c:pt>
                <c:pt idx="221">
                  <c:v>0.17215568000000001</c:v>
                </c:pt>
                <c:pt idx="222">
                  <c:v>0.17775679999999999</c:v>
                </c:pt>
                <c:pt idx="223">
                  <c:v>0.19430349999999999</c:v>
                </c:pt>
                <c:pt idx="224">
                  <c:v>0.19673810999999999</c:v>
                </c:pt>
                <c:pt idx="225">
                  <c:v>0.19943235000000001</c:v>
                </c:pt>
                <c:pt idx="226">
                  <c:v>0.19847762999999999</c:v>
                </c:pt>
                <c:pt idx="227">
                  <c:v>0.21326248</c:v>
                </c:pt>
                <c:pt idx="228">
                  <c:v>0.22461584000000001</c:v>
                </c:pt>
                <c:pt idx="229">
                  <c:v>0.22650822000000001</c:v>
                </c:pt>
                <c:pt idx="230">
                  <c:v>0.24354946999999999</c:v>
                </c:pt>
                <c:pt idx="231">
                  <c:v>0.25211499999999998</c:v>
                </c:pt>
                <c:pt idx="232">
                  <c:v>0.25718410000000003</c:v>
                </c:pt>
                <c:pt idx="233">
                  <c:v>0.24774366</c:v>
                </c:pt>
                <c:pt idx="234">
                  <c:v>0.26062538000000002</c:v>
                </c:pt>
                <c:pt idx="235">
                  <c:v>0.26831500000000003</c:v>
                </c:pt>
                <c:pt idx="236">
                  <c:v>0.26804634999999999</c:v>
                </c:pt>
                <c:pt idx="237">
                  <c:v>0.28559973999999999</c:v>
                </c:pt>
                <c:pt idx="238">
                  <c:v>0.29191983999999999</c:v>
                </c:pt>
                <c:pt idx="239">
                  <c:v>0.30859049999999999</c:v>
                </c:pt>
                <c:pt idx="240">
                  <c:v>0.30947471999999998</c:v>
                </c:pt>
                <c:pt idx="241">
                  <c:v>0.31159456000000002</c:v>
                </c:pt>
                <c:pt idx="242">
                  <c:v>0.3186291</c:v>
                </c:pt>
                <c:pt idx="243">
                  <c:v>0.32287827000000002</c:v>
                </c:pt>
                <c:pt idx="244">
                  <c:v>0.32800249999999997</c:v>
                </c:pt>
                <c:pt idx="245">
                  <c:v>0.33944832000000003</c:v>
                </c:pt>
                <c:pt idx="246">
                  <c:v>0.34796294</c:v>
                </c:pt>
                <c:pt idx="247">
                  <c:v>0.35838599999999998</c:v>
                </c:pt>
                <c:pt idx="248">
                  <c:v>0.37103852999999998</c:v>
                </c:pt>
                <c:pt idx="249">
                  <c:v>0.38193949999999999</c:v>
                </c:pt>
                <c:pt idx="250">
                  <c:v>0.38939420000000002</c:v>
                </c:pt>
                <c:pt idx="251">
                  <c:v>0.39952173000000002</c:v>
                </c:pt>
                <c:pt idx="252">
                  <c:v>0.40474077000000003</c:v>
                </c:pt>
                <c:pt idx="253">
                  <c:v>0.41520083000000002</c:v>
                </c:pt>
                <c:pt idx="254">
                  <c:v>0.42896909999999999</c:v>
                </c:pt>
                <c:pt idx="255">
                  <c:v>0.43388384000000002</c:v>
                </c:pt>
                <c:pt idx="256">
                  <c:v>0.43996896000000002</c:v>
                </c:pt>
                <c:pt idx="257">
                  <c:v>0.44833479999999998</c:v>
                </c:pt>
                <c:pt idx="258">
                  <c:v>0.45233605999999998</c:v>
                </c:pt>
                <c:pt idx="259">
                  <c:v>0.45265347</c:v>
                </c:pt>
                <c:pt idx="260">
                  <c:v>0.45155725000000002</c:v>
                </c:pt>
                <c:pt idx="261">
                  <c:v>0.45021546000000001</c:v>
                </c:pt>
                <c:pt idx="262">
                  <c:v>0.45410006000000003</c:v>
                </c:pt>
                <c:pt idx="263">
                  <c:v>0.44582899999999998</c:v>
                </c:pt>
                <c:pt idx="264">
                  <c:v>0.4444167</c:v>
                </c:pt>
                <c:pt idx="265">
                  <c:v>0.45241789999999998</c:v>
                </c:pt>
                <c:pt idx="266">
                  <c:v>0.46110528000000001</c:v>
                </c:pt>
                <c:pt idx="267">
                  <c:v>0.46558384000000003</c:v>
                </c:pt>
                <c:pt idx="268">
                  <c:v>0.46867427</c:v>
                </c:pt>
                <c:pt idx="269">
                  <c:v>0.47035949999999999</c:v>
                </c:pt>
                <c:pt idx="270">
                  <c:v>0.45218580000000003</c:v>
                </c:pt>
                <c:pt idx="271">
                  <c:v>0.44319160000000002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5F5-4A1D-8699-D4B282ECBE74}"/>
            </c:ext>
          </c:extLst>
        </c:ser>
        <c:ser>
          <c:idx val="10"/>
          <c:order val="10"/>
          <c:tx>
            <c:strRef>
              <c:f>'Emissões por Região'!$A$12</c:f>
              <c:strCache>
                <c:ptCount val="1"/>
                <c:pt idx="0">
                  <c:v>Transporte Internacional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'Emissões por Região'!$B$1:$JM$1</c:f>
              <c:numCache>
                <c:formatCode>General</c:formatCode>
                <c:ptCount val="272"/>
                <c:pt idx="0">
                  <c:v>1750</c:v>
                </c:pt>
                <c:pt idx="1">
                  <c:v>1751</c:v>
                </c:pt>
                <c:pt idx="2">
                  <c:v>1752</c:v>
                </c:pt>
                <c:pt idx="3">
                  <c:v>1753</c:v>
                </c:pt>
                <c:pt idx="4">
                  <c:v>1754</c:v>
                </c:pt>
                <c:pt idx="5">
                  <c:v>1755</c:v>
                </c:pt>
                <c:pt idx="6">
                  <c:v>1756</c:v>
                </c:pt>
                <c:pt idx="7">
                  <c:v>1757</c:v>
                </c:pt>
                <c:pt idx="8">
                  <c:v>1758</c:v>
                </c:pt>
                <c:pt idx="9">
                  <c:v>1759</c:v>
                </c:pt>
                <c:pt idx="10">
                  <c:v>1760</c:v>
                </c:pt>
                <c:pt idx="11">
                  <c:v>1761</c:v>
                </c:pt>
                <c:pt idx="12">
                  <c:v>1762</c:v>
                </c:pt>
                <c:pt idx="13">
                  <c:v>1763</c:v>
                </c:pt>
                <c:pt idx="14">
                  <c:v>1764</c:v>
                </c:pt>
                <c:pt idx="15">
                  <c:v>1765</c:v>
                </c:pt>
                <c:pt idx="16">
                  <c:v>1766</c:v>
                </c:pt>
                <c:pt idx="17">
                  <c:v>1767</c:v>
                </c:pt>
                <c:pt idx="18">
                  <c:v>1768</c:v>
                </c:pt>
                <c:pt idx="19">
                  <c:v>1769</c:v>
                </c:pt>
                <c:pt idx="20">
                  <c:v>1770</c:v>
                </c:pt>
                <c:pt idx="21">
                  <c:v>1771</c:v>
                </c:pt>
                <c:pt idx="22">
                  <c:v>1772</c:v>
                </c:pt>
                <c:pt idx="23">
                  <c:v>1773</c:v>
                </c:pt>
                <c:pt idx="24">
                  <c:v>1774</c:v>
                </c:pt>
                <c:pt idx="25">
                  <c:v>1775</c:v>
                </c:pt>
                <c:pt idx="26">
                  <c:v>1776</c:v>
                </c:pt>
                <c:pt idx="27">
                  <c:v>1777</c:v>
                </c:pt>
                <c:pt idx="28">
                  <c:v>1778</c:v>
                </c:pt>
                <c:pt idx="29">
                  <c:v>1779</c:v>
                </c:pt>
                <c:pt idx="30">
                  <c:v>1780</c:v>
                </c:pt>
                <c:pt idx="31">
                  <c:v>1781</c:v>
                </c:pt>
                <c:pt idx="32">
                  <c:v>1782</c:v>
                </c:pt>
                <c:pt idx="33">
                  <c:v>1783</c:v>
                </c:pt>
                <c:pt idx="34">
                  <c:v>1784</c:v>
                </c:pt>
                <c:pt idx="35">
                  <c:v>1785</c:v>
                </c:pt>
                <c:pt idx="36">
                  <c:v>1786</c:v>
                </c:pt>
                <c:pt idx="37">
                  <c:v>1787</c:v>
                </c:pt>
                <c:pt idx="38">
                  <c:v>1788</c:v>
                </c:pt>
                <c:pt idx="39">
                  <c:v>1789</c:v>
                </c:pt>
                <c:pt idx="40">
                  <c:v>1790</c:v>
                </c:pt>
                <c:pt idx="41">
                  <c:v>1791</c:v>
                </c:pt>
                <c:pt idx="42">
                  <c:v>1792</c:v>
                </c:pt>
                <c:pt idx="43">
                  <c:v>1793</c:v>
                </c:pt>
                <c:pt idx="44">
                  <c:v>1794</c:v>
                </c:pt>
                <c:pt idx="45">
                  <c:v>1795</c:v>
                </c:pt>
                <c:pt idx="46">
                  <c:v>1796</c:v>
                </c:pt>
                <c:pt idx="47">
                  <c:v>1797</c:v>
                </c:pt>
                <c:pt idx="48">
                  <c:v>1798</c:v>
                </c:pt>
                <c:pt idx="49">
                  <c:v>1799</c:v>
                </c:pt>
                <c:pt idx="50">
                  <c:v>1800</c:v>
                </c:pt>
                <c:pt idx="51">
                  <c:v>1801</c:v>
                </c:pt>
                <c:pt idx="52">
                  <c:v>1802</c:v>
                </c:pt>
                <c:pt idx="53">
                  <c:v>1803</c:v>
                </c:pt>
                <c:pt idx="54">
                  <c:v>1804</c:v>
                </c:pt>
                <c:pt idx="55">
                  <c:v>1805</c:v>
                </c:pt>
                <c:pt idx="56">
                  <c:v>1806</c:v>
                </c:pt>
                <c:pt idx="57">
                  <c:v>1807</c:v>
                </c:pt>
                <c:pt idx="58">
                  <c:v>1808</c:v>
                </c:pt>
                <c:pt idx="59">
                  <c:v>1809</c:v>
                </c:pt>
                <c:pt idx="60">
                  <c:v>1810</c:v>
                </c:pt>
                <c:pt idx="61">
                  <c:v>1811</c:v>
                </c:pt>
                <c:pt idx="62">
                  <c:v>1812</c:v>
                </c:pt>
                <c:pt idx="63">
                  <c:v>1813</c:v>
                </c:pt>
                <c:pt idx="64">
                  <c:v>1814</c:v>
                </c:pt>
                <c:pt idx="65">
                  <c:v>1815</c:v>
                </c:pt>
                <c:pt idx="66">
                  <c:v>1816</c:v>
                </c:pt>
                <c:pt idx="67">
                  <c:v>1817</c:v>
                </c:pt>
                <c:pt idx="68">
                  <c:v>1818</c:v>
                </c:pt>
                <c:pt idx="69">
                  <c:v>1819</c:v>
                </c:pt>
                <c:pt idx="70">
                  <c:v>1820</c:v>
                </c:pt>
                <c:pt idx="71">
                  <c:v>1821</c:v>
                </c:pt>
                <c:pt idx="72">
                  <c:v>1822</c:v>
                </c:pt>
                <c:pt idx="73">
                  <c:v>1823</c:v>
                </c:pt>
                <c:pt idx="74">
                  <c:v>1824</c:v>
                </c:pt>
                <c:pt idx="75">
                  <c:v>1825</c:v>
                </c:pt>
                <c:pt idx="76">
                  <c:v>1826</c:v>
                </c:pt>
                <c:pt idx="77">
                  <c:v>1827</c:v>
                </c:pt>
                <c:pt idx="78">
                  <c:v>1828</c:v>
                </c:pt>
                <c:pt idx="79">
                  <c:v>1829</c:v>
                </c:pt>
                <c:pt idx="80">
                  <c:v>1830</c:v>
                </c:pt>
                <c:pt idx="81">
                  <c:v>1831</c:v>
                </c:pt>
                <c:pt idx="82">
                  <c:v>1832</c:v>
                </c:pt>
                <c:pt idx="83">
                  <c:v>1833</c:v>
                </c:pt>
                <c:pt idx="84">
                  <c:v>1834</c:v>
                </c:pt>
                <c:pt idx="85">
                  <c:v>1835</c:v>
                </c:pt>
                <c:pt idx="86">
                  <c:v>1836</c:v>
                </c:pt>
                <c:pt idx="87">
                  <c:v>1837</c:v>
                </c:pt>
                <c:pt idx="88">
                  <c:v>1838</c:v>
                </c:pt>
                <c:pt idx="89">
                  <c:v>1839</c:v>
                </c:pt>
                <c:pt idx="90">
                  <c:v>1840</c:v>
                </c:pt>
                <c:pt idx="91">
                  <c:v>1841</c:v>
                </c:pt>
                <c:pt idx="92">
                  <c:v>1842</c:v>
                </c:pt>
                <c:pt idx="93">
                  <c:v>1843</c:v>
                </c:pt>
                <c:pt idx="94">
                  <c:v>1844</c:v>
                </c:pt>
                <c:pt idx="95">
                  <c:v>1845</c:v>
                </c:pt>
                <c:pt idx="96">
                  <c:v>1846</c:v>
                </c:pt>
                <c:pt idx="97">
                  <c:v>1847</c:v>
                </c:pt>
                <c:pt idx="98">
                  <c:v>1848</c:v>
                </c:pt>
                <c:pt idx="99">
                  <c:v>1849</c:v>
                </c:pt>
                <c:pt idx="100">
                  <c:v>1850</c:v>
                </c:pt>
                <c:pt idx="101">
                  <c:v>1851</c:v>
                </c:pt>
                <c:pt idx="102">
                  <c:v>1852</c:v>
                </c:pt>
                <c:pt idx="103">
                  <c:v>1853</c:v>
                </c:pt>
                <c:pt idx="104">
                  <c:v>1854</c:v>
                </c:pt>
                <c:pt idx="105">
                  <c:v>1855</c:v>
                </c:pt>
                <c:pt idx="106">
                  <c:v>1856</c:v>
                </c:pt>
                <c:pt idx="107">
                  <c:v>1857</c:v>
                </c:pt>
                <c:pt idx="108">
                  <c:v>1858</c:v>
                </c:pt>
                <c:pt idx="109">
                  <c:v>1859</c:v>
                </c:pt>
                <c:pt idx="110">
                  <c:v>1860</c:v>
                </c:pt>
                <c:pt idx="111">
                  <c:v>1861</c:v>
                </c:pt>
                <c:pt idx="112">
                  <c:v>1862</c:v>
                </c:pt>
                <c:pt idx="113">
                  <c:v>1863</c:v>
                </c:pt>
                <c:pt idx="114">
                  <c:v>1864</c:v>
                </c:pt>
                <c:pt idx="115">
                  <c:v>1865</c:v>
                </c:pt>
                <c:pt idx="116">
                  <c:v>1866</c:v>
                </c:pt>
                <c:pt idx="117">
                  <c:v>1867</c:v>
                </c:pt>
                <c:pt idx="118">
                  <c:v>1868</c:v>
                </c:pt>
                <c:pt idx="119">
                  <c:v>1869</c:v>
                </c:pt>
                <c:pt idx="120">
                  <c:v>1870</c:v>
                </c:pt>
                <c:pt idx="121">
                  <c:v>1871</c:v>
                </c:pt>
                <c:pt idx="122">
                  <c:v>1872</c:v>
                </c:pt>
                <c:pt idx="123">
                  <c:v>1873</c:v>
                </c:pt>
                <c:pt idx="124">
                  <c:v>1874</c:v>
                </c:pt>
                <c:pt idx="125">
                  <c:v>1875</c:v>
                </c:pt>
                <c:pt idx="126">
                  <c:v>1876</c:v>
                </c:pt>
                <c:pt idx="127">
                  <c:v>1877</c:v>
                </c:pt>
                <c:pt idx="128">
                  <c:v>1878</c:v>
                </c:pt>
                <c:pt idx="129">
                  <c:v>1879</c:v>
                </c:pt>
                <c:pt idx="130">
                  <c:v>1880</c:v>
                </c:pt>
                <c:pt idx="131">
                  <c:v>1881</c:v>
                </c:pt>
                <c:pt idx="132">
                  <c:v>1882</c:v>
                </c:pt>
                <c:pt idx="133">
                  <c:v>1883</c:v>
                </c:pt>
                <c:pt idx="134">
                  <c:v>1884</c:v>
                </c:pt>
                <c:pt idx="135">
                  <c:v>1885</c:v>
                </c:pt>
                <c:pt idx="136">
                  <c:v>1886</c:v>
                </c:pt>
                <c:pt idx="137">
                  <c:v>1887</c:v>
                </c:pt>
                <c:pt idx="138">
                  <c:v>1888</c:v>
                </c:pt>
                <c:pt idx="139">
                  <c:v>1889</c:v>
                </c:pt>
                <c:pt idx="140">
                  <c:v>1890</c:v>
                </c:pt>
                <c:pt idx="141">
                  <c:v>1891</c:v>
                </c:pt>
                <c:pt idx="142">
                  <c:v>1892</c:v>
                </c:pt>
                <c:pt idx="143">
                  <c:v>1893</c:v>
                </c:pt>
                <c:pt idx="144">
                  <c:v>1894</c:v>
                </c:pt>
                <c:pt idx="145">
                  <c:v>1895</c:v>
                </c:pt>
                <c:pt idx="146">
                  <c:v>1896</c:v>
                </c:pt>
                <c:pt idx="147">
                  <c:v>1897</c:v>
                </c:pt>
                <c:pt idx="148">
                  <c:v>1898</c:v>
                </c:pt>
                <c:pt idx="149">
                  <c:v>1899</c:v>
                </c:pt>
                <c:pt idx="150">
                  <c:v>1900</c:v>
                </c:pt>
                <c:pt idx="151">
                  <c:v>1901</c:v>
                </c:pt>
                <c:pt idx="152">
                  <c:v>1902</c:v>
                </c:pt>
                <c:pt idx="153">
                  <c:v>1903</c:v>
                </c:pt>
                <c:pt idx="154">
                  <c:v>1904</c:v>
                </c:pt>
                <c:pt idx="155">
                  <c:v>1905</c:v>
                </c:pt>
                <c:pt idx="156">
                  <c:v>1906</c:v>
                </c:pt>
                <c:pt idx="157">
                  <c:v>1907</c:v>
                </c:pt>
                <c:pt idx="158">
                  <c:v>1908</c:v>
                </c:pt>
                <c:pt idx="159">
                  <c:v>1909</c:v>
                </c:pt>
                <c:pt idx="160">
                  <c:v>1910</c:v>
                </c:pt>
                <c:pt idx="161">
                  <c:v>1911</c:v>
                </c:pt>
                <c:pt idx="162">
                  <c:v>1912</c:v>
                </c:pt>
                <c:pt idx="163">
                  <c:v>1913</c:v>
                </c:pt>
                <c:pt idx="164">
                  <c:v>1914</c:v>
                </c:pt>
                <c:pt idx="165">
                  <c:v>1915</c:v>
                </c:pt>
                <c:pt idx="166">
                  <c:v>1916</c:v>
                </c:pt>
                <c:pt idx="167">
                  <c:v>1917</c:v>
                </c:pt>
                <c:pt idx="168">
                  <c:v>1918</c:v>
                </c:pt>
                <c:pt idx="169">
                  <c:v>1919</c:v>
                </c:pt>
                <c:pt idx="170">
                  <c:v>1920</c:v>
                </c:pt>
                <c:pt idx="171">
                  <c:v>1921</c:v>
                </c:pt>
                <c:pt idx="172">
                  <c:v>1922</c:v>
                </c:pt>
                <c:pt idx="173">
                  <c:v>1923</c:v>
                </c:pt>
                <c:pt idx="174">
                  <c:v>1924</c:v>
                </c:pt>
                <c:pt idx="175">
                  <c:v>1925</c:v>
                </c:pt>
                <c:pt idx="176">
                  <c:v>1926</c:v>
                </c:pt>
                <c:pt idx="177">
                  <c:v>1927</c:v>
                </c:pt>
                <c:pt idx="178">
                  <c:v>1928</c:v>
                </c:pt>
                <c:pt idx="179">
                  <c:v>1929</c:v>
                </c:pt>
                <c:pt idx="180">
                  <c:v>1930</c:v>
                </c:pt>
                <c:pt idx="181">
                  <c:v>1931</c:v>
                </c:pt>
                <c:pt idx="182">
                  <c:v>1932</c:v>
                </c:pt>
                <c:pt idx="183">
                  <c:v>1933</c:v>
                </c:pt>
                <c:pt idx="184">
                  <c:v>1934</c:v>
                </c:pt>
                <c:pt idx="185">
                  <c:v>1935</c:v>
                </c:pt>
                <c:pt idx="186">
                  <c:v>1936</c:v>
                </c:pt>
                <c:pt idx="187">
                  <c:v>1937</c:v>
                </c:pt>
                <c:pt idx="188">
                  <c:v>1938</c:v>
                </c:pt>
                <c:pt idx="189">
                  <c:v>1939</c:v>
                </c:pt>
                <c:pt idx="190">
                  <c:v>1940</c:v>
                </c:pt>
                <c:pt idx="191">
                  <c:v>1941</c:v>
                </c:pt>
                <c:pt idx="192">
                  <c:v>1942</c:v>
                </c:pt>
                <c:pt idx="193">
                  <c:v>1943</c:v>
                </c:pt>
                <c:pt idx="194">
                  <c:v>1944</c:v>
                </c:pt>
                <c:pt idx="195">
                  <c:v>1945</c:v>
                </c:pt>
                <c:pt idx="196">
                  <c:v>1946</c:v>
                </c:pt>
                <c:pt idx="197">
                  <c:v>1947</c:v>
                </c:pt>
                <c:pt idx="198">
                  <c:v>1948</c:v>
                </c:pt>
                <c:pt idx="199">
                  <c:v>1949</c:v>
                </c:pt>
                <c:pt idx="200">
                  <c:v>1950</c:v>
                </c:pt>
                <c:pt idx="201">
                  <c:v>1951</c:v>
                </c:pt>
                <c:pt idx="202">
                  <c:v>1952</c:v>
                </c:pt>
                <c:pt idx="203">
                  <c:v>1953</c:v>
                </c:pt>
                <c:pt idx="204">
                  <c:v>1954</c:v>
                </c:pt>
                <c:pt idx="205">
                  <c:v>1955</c:v>
                </c:pt>
                <c:pt idx="206">
                  <c:v>1956</c:v>
                </c:pt>
                <c:pt idx="207">
                  <c:v>1957</c:v>
                </c:pt>
                <c:pt idx="208">
                  <c:v>1958</c:v>
                </c:pt>
                <c:pt idx="209">
                  <c:v>1959</c:v>
                </c:pt>
                <c:pt idx="210">
                  <c:v>1960</c:v>
                </c:pt>
                <c:pt idx="211">
                  <c:v>1961</c:v>
                </c:pt>
                <c:pt idx="212">
                  <c:v>1962</c:v>
                </c:pt>
                <c:pt idx="213">
                  <c:v>1963</c:v>
                </c:pt>
                <c:pt idx="214">
                  <c:v>1964</c:v>
                </c:pt>
                <c:pt idx="215">
                  <c:v>1965</c:v>
                </c:pt>
                <c:pt idx="216">
                  <c:v>1966</c:v>
                </c:pt>
                <c:pt idx="217">
                  <c:v>1967</c:v>
                </c:pt>
                <c:pt idx="218">
                  <c:v>1968</c:v>
                </c:pt>
                <c:pt idx="219">
                  <c:v>1969</c:v>
                </c:pt>
                <c:pt idx="220">
                  <c:v>1970</c:v>
                </c:pt>
                <c:pt idx="221">
                  <c:v>1971</c:v>
                </c:pt>
                <c:pt idx="222">
                  <c:v>1972</c:v>
                </c:pt>
                <c:pt idx="223">
                  <c:v>1973</c:v>
                </c:pt>
                <c:pt idx="224">
                  <c:v>1974</c:v>
                </c:pt>
                <c:pt idx="225">
                  <c:v>1975</c:v>
                </c:pt>
                <c:pt idx="226">
                  <c:v>1976</c:v>
                </c:pt>
                <c:pt idx="227">
                  <c:v>1977</c:v>
                </c:pt>
                <c:pt idx="228">
                  <c:v>1978</c:v>
                </c:pt>
                <c:pt idx="229">
                  <c:v>1979</c:v>
                </c:pt>
                <c:pt idx="230">
                  <c:v>1980</c:v>
                </c:pt>
                <c:pt idx="231">
                  <c:v>1981</c:v>
                </c:pt>
                <c:pt idx="232">
                  <c:v>1982</c:v>
                </c:pt>
                <c:pt idx="233">
                  <c:v>1983</c:v>
                </c:pt>
                <c:pt idx="234">
                  <c:v>1984</c:v>
                </c:pt>
                <c:pt idx="235">
                  <c:v>1985</c:v>
                </c:pt>
                <c:pt idx="236">
                  <c:v>1986</c:v>
                </c:pt>
                <c:pt idx="237">
                  <c:v>1987</c:v>
                </c:pt>
                <c:pt idx="238">
                  <c:v>1988</c:v>
                </c:pt>
                <c:pt idx="239">
                  <c:v>1989</c:v>
                </c:pt>
                <c:pt idx="240">
                  <c:v>1990</c:v>
                </c:pt>
                <c:pt idx="241">
                  <c:v>1991</c:v>
                </c:pt>
                <c:pt idx="242">
                  <c:v>1992</c:v>
                </c:pt>
                <c:pt idx="243">
                  <c:v>1993</c:v>
                </c:pt>
                <c:pt idx="244">
                  <c:v>1994</c:v>
                </c:pt>
                <c:pt idx="245">
                  <c:v>1995</c:v>
                </c:pt>
                <c:pt idx="246">
                  <c:v>1996</c:v>
                </c:pt>
                <c:pt idx="247">
                  <c:v>1997</c:v>
                </c:pt>
                <c:pt idx="248">
                  <c:v>1998</c:v>
                </c:pt>
                <c:pt idx="249">
                  <c:v>1999</c:v>
                </c:pt>
                <c:pt idx="250">
                  <c:v>2000</c:v>
                </c:pt>
                <c:pt idx="251">
                  <c:v>2001</c:v>
                </c:pt>
                <c:pt idx="252">
                  <c:v>2002</c:v>
                </c:pt>
                <c:pt idx="253">
                  <c:v>2003</c:v>
                </c:pt>
                <c:pt idx="254">
                  <c:v>2004</c:v>
                </c:pt>
                <c:pt idx="255">
                  <c:v>2005</c:v>
                </c:pt>
                <c:pt idx="256">
                  <c:v>2006</c:v>
                </c:pt>
                <c:pt idx="257">
                  <c:v>2007</c:v>
                </c:pt>
                <c:pt idx="258">
                  <c:v>2008</c:v>
                </c:pt>
                <c:pt idx="259">
                  <c:v>2009</c:v>
                </c:pt>
                <c:pt idx="260">
                  <c:v>2010</c:v>
                </c:pt>
                <c:pt idx="261">
                  <c:v>2011</c:v>
                </c:pt>
                <c:pt idx="262">
                  <c:v>2012</c:v>
                </c:pt>
                <c:pt idx="263">
                  <c:v>2013</c:v>
                </c:pt>
                <c:pt idx="264">
                  <c:v>2014</c:v>
                </c:pt>
                <c:pt idx="265">
                  <c:v>2015</c:v>
                </c:pt>
                <c:pt idx="266">
                  <c:v>2016</c:v>
                </c:pt>
                <c:pt idx="267">
                  <c:v>2017</c:v>
                </c:pt>
                <c:pt idx="268">
                  <c:v>2018</c:v>
                </c:pt>
                <c:pt idx="269">
                  <c:v>2019</c:v>
                </c:pt>
                <c:pt idx="270">
                  <c:v>2020</c:v>
                </c:pt>
                <c:pt idx="271">
                  <c:v>2021</c:v>
                </c:pt>
              </c:numCache>
            </c:numRef>
          </c:cat>
          <c:val>
            <c:numRef>
              <c:f>'Emissões por Região'!$B$12:$JM$12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0.12839389000000001</c:v>
                </c:pt>
                <c:pt idx="201">
                  <c:v>0.15317718</c:v>
                </c:pt>
                <c:pt idx="202">
                  <c:v>0.15615602000000001</c:v>
                </c:pt>
                <c:pt idx="203">
                  <c:v>0.16210268999999999</c:v>
                </c:pt>
                <c:pt idx="204">
                  <c:v>0.16269259</c:v>
                </c:pt>
                <c:pt idx="205">
                  <c:v>0.18709117</c:v>
                </c:pt>
                <c:pt idx="206">
                  <c:v>0.20122322000000001</c:v>
                </c:pt>
                <c:pt idx="207">
                  <c:v>0.22368353999999999</c:v>
                </c:pt>
                <c:pt idx="208">
                  <c:v>0.20790634999999999</c:v>
                </c:pt>
                <c:pt idx="209">
                  <c:v>0.21336938</c:v>
                </c:pt>
                <c:pt idx="210">
                  <c:v>0.23809939999999999</c:v>
                </c:pt>
                <c:pt idx="211">
                  <c:v>0.26321825999999998</c:v>
                </c:pt>
                <c:pt idx="212">
                  <c:v>0.27290182000000002</c:v>
                </c:pt>
                <c:pt idx="213">
                  <c:v>0.28568842</c:v>
                </c:pt>
                <c:pt idx="214">
                  <c:v>0.3129748</c:v>
                </c:pt>
                <c:pt idx="215">
                  <c:v>0.32329085000000002</c:v>
                </c:pt>
                <c:pt idx="216">
                  <c:v>0.34981814</c:v>
                </c:pt>
                <c:pt idx="217">
                  <c:v>0.37426979999999999</c:v>
                </c:pt>
                <c:pt idx="218">
                  <c:v>0.39586969999999999</c:v>
                </c:pt>
                <c:pt idx="219">
                  <c:v>0.41440333000000001</c:v>
                </c:pt>
                <c:pt idx="220">
                  <c:v>0.43685584</c:v>
                </c:pt>
                <c:pt idx="221">
                  <c:v>0.46130981999999998</c:v>
                </c:pt>
                <c:pt idx="222">
                  <c:v>0.49191894000000003</c:v>
                </c:pt>
                <c:pt idx="223">
                  <c:v>0.52663075000000004</c:v>
                </c:pt>
                <c:pt idx="224">
                  <c:v>0.48908538000000001</c:v>
                </c:pt>
                <c:pt idx="225">
                  <c:v>0.4476117</c:v>
                </c:pt>
                <c:pt idx="226">
                  <c:v>0.43883420000000001</c:v>
                </c:pt>
                <c:pt idx="227">
                  <c:v>0.44901954999999999</c:v>
                </c:pt>
                <c:pt idx="228">
                  <c:v>0.45575206000000001</c:v>
                </c:pt>
                <c:pt idx="229">
                  <c:v>0.45739626</c:v>
                </c:pt>
                <c:pt idx="230">
                  <c:v>0.44641507000000002</c:v>
                </c:pt>
                <c:pt idx="231">
                  <c:v>0.41214656</c:v>
                </c:pt>
                <c:pt idx="232">
                  <c:v>0.37318057999999998</c:v>
                </c:pt>
                <c:pt idx="233">
                  <c:v>0.35830332999999998</c:v>
                </c:pt>
                <c:pt idx="234">
                  <c:v>0.35961939999999998</c:v>
                </c:pt>
                <c:pt idx="235">
                  <c:v>0.36731667000000001</c:v>
                </c:pt>
                <c:pt idx="236">
                  <c:v>0.39354430000000001</c:v>
                </c:pt>
                <c:pt idx="237">
                  <c:v>0.52735180000000004</c:v>
                </c:pt>
                <c:pt idx="238">
                  <c:v>0.54538140000000002</c:v>
                </c:pt>
                <c:pt idx="239">
                  <c:v>0.56503084999999997</c:v>
                </c:pt>
                <c:pt idx="240">
                  <c:v>0.55036454000000001</c:v>
                </c:pt>
                <c:pt idx="241">
                  <c:v>0.54524700000000004</c:v>
                </c:pt>
                <c:pt idx="242">
                  <c:v>0.55593720000000002</c:v>
                </c:pt>
                <c:pt idx="243">
                  <c:v>0.55959170000000003</c:v>
                </c:pt>
                <c:pt idx="244">
                  <c:v>0.58692489999999997</c:v>
                </c:pt>
                <c:pt idx="245">
                  <c:v>0.62006799999999995</c:v>
                </c:pt>
                <c:pt idx="246">
                  <c:v>0.67094489999999996</c:v>
                </c:pt>
                <c:pt idx="247">
                  <c:v>0.70570270000000002</c:v>
                </c:pt>
                <c:pt idx="248">
                  <c:v>0.74813320000000005</c:v>
                </c:pt>
                <c:pt idx="249">
                  <c:v>0.77292130000000003</c:v>
                </c:pt>
                <c:pt idx="250">
                  <c:v>0.78356243000000003</c:v>
                </c:pt>
                <c:pt idx="251">
                  <c:v>0.77883884999999997</c:v>
                </c:pt>
                <c:pt idx="252">
                  <c:v>0.7972321</c:v>
                </c:pt>
                <c:pt idx="253">
                  <c:v>0.83197485000000004</c:v>
                </c:pt>
                <c:pt idx="254">
                  <c:v>0.90437056000000005</c:v>
                </c:pt>
                <c:pt idx="255">
                  <c:v>0.94266784000000003</c:v>
                </c:pt>
                <c:pt idx="256">
                  <c:v>0.99499725000000006</c:v>
                </c:pt>
                <c:pt idx="257">
                  <c:v>1.0524043999999999</c:v>
                </c:pt>
                <c:pt idx="258">
                  <c:v>1.0615526399999999</c:v>
                </c:pt>
                <c:pt idx="259">
                  <c:v>1.01685965</c:v>
                </c:pt>
                <c:pt idx="260">
                  <c:v>1.0807850000000001</c:v>
                </c:pt>
                <c:pt idx="261">
                  <c:v>1.1089422</c:v>
                </c:pt>
                <c:pt idx="262">
                  <c:v>1.0949047000000001</c:v>
                </c:pt>
                <c:pt idx="263">
                  <c:v>1.1110547</c:v>
                </c:pt>
                <c:pt idx="264">
                  <c:v>1.1174643</c:v>
                </c:pt>
                <c:pt idx="265">
                  <c:v>1.1583946000000001</c:v>
                </c:pt>
                <c:pt idx="266">
                  <c:v>1.1707813</c:v>
                </c:pt>
                <c:pt idx="267">
                  <c:v>1.230507</c:v>
                </c:pt>
                <c:pt idx="268">
                  <c:v>1.2706907999999999</c:v>
                </c:pt>
                <c:pt idx="269">
                  <c:v>1.2495582999999999</c:v>
                </c:pt>
                <c:pt idx="270">
                  <c:v>0.93850869999999997</c:v>
                </c:pt>
                <c:pt idx="271">
                  <c:v>1.0217491999999999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F5-4A1D-8699-D4B282ECB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1087551"/>
        <c:axId val="332815232"/>
      </c:areaChart>
      <c:catAx>
        <c:axId val="20510875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1523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33281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10875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26828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97-422E-800B-1B973762685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97-422E-800B-1B9737626853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97-422E-800B-1B9737626853}"/>
              </c:ext>
            </c:extLst>
          </c:dPt>
          <c:dLbls>
            <c:dLbl>
              <c:idx val="0"/>
              <c:layout>
                <c:manualLayout>
                  <c:x val="-0.16633940740238806"/>
                  <c:y val="1.98374893214389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Open Sans 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latin typeface="Open Sans "/>
                      </a:rPr>
                      <a:t>Tecnologias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r>
                      <a:rPr lang="en-US" sz="1100" dirty="0" err="1">
                        <a:latin typeface="Open Sans "/>
                      </a:rPr>
                      <a:t>Maduras</a:t>
                    </a:r>
                    <a:r>
                      <a:rPr lang="en-US" sz="1100" dirty="0">
                        <a:latin typeface="Open Sans "/>
                      </a:rPr>
                      <a:t>: </a:t>
                    </a:r>
                    <a:fld id="{89E17AB0-26A2-4E4A-8A27-2636C10D248B}" type="VALUE">
                      <a:rPr lang="en-US" sz="1100" baseline="0" smtClean="0">
                        <a:latin typeface="Open Sans "/>
                      </a:rPr>
                      <a:pPr algn="l">
                        <a:defRPr sz="1100" b="1">
                          <a:solidFill>
                            <a:schemeClr val="bg1"/>
                          </a:solidFill>
                          <a:latin typeface="Open Sans "/>
                        </a:defRPr>
                      </a:pPr>
                      <a:t>[VALUE]</a:t>
                    </a:fld>
                    <a:endParaRPr lang="en-US" sz="1100" dirty="0">
                      <a:latin typeface="Open Sans 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27268818661523"/>
                      <c:h val="0.227345212444625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C97-422E-800B-1B9737626853}"/>
                </c:ext>
              </c:extLst>
            </c:dLbl>
            <c:dLbl>
              <c:idx val="1"/>
              <c:layout>
                <c:manualLayout>
                  <c:x val="0.19245870173904561"/>
                  <c:y val="-8.0176061045117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Open Sans 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latin typeface="Open Sans "/>
                      </a:rPr>
                      <a:t>Tecnologias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r>
                      <a:rPr lang="en-US" sz="1100" dirty="0" err="1">
                        <a:latin typeface="Open Sans "/>
                      </a:rPr>
                      <a:t>em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br>
                      <a:rPr lang="en-US" sz="1100" dirty="0">
                        <a:latin typeface="Open Sans "/>
                      </a:rPr>
                    </a:br>
                    <a:r>
                      <a:rPr lang="en-US" sz="1100" dirty="0" err="1">
                        <a:latin typeface="Open Sans "/>
                      </a:rPr>
                      <a:t>Desenvolvimento</a:t>
                    </a:r>
                    <a:r>
                      <a:rPr lang="en-US" sz="1100" baseline="0" dirty="0">
                        <a:latin typeface="Open Sans "/>
                      </a:rPr>
                      <a:t>:</a:t>
                    </a:r>
                  </a:p>
                  <a:p>
                    <a:pPr algn="l">
                      <a:defRPr sz="1100" b="1">
                        <a:solidFill>
                          <a:schemeClr val="bg1"/>
                        </a:solidFill>
                        <a:latin typeface="Open Sans "/>
                      </a:defRPr>
                    </a:pPr>
                    <a:r>
                      <a:rPr lang="en-US" sz="1100" baseline="0" dirty="0">
                        <a:latin typeface="Open Sans "/>
                      </a:rPr>
                      <a:t> </a:t>
                    </a:r>
                    <a:fld id="{E782CC1F-8571-47D3-986C-6612A9152D3B}" type="VALUE">
                      <a:rPr lang="en-US" sz="1100" baseline="0" smtClean="0">
                        <a:latin typeface="Open Sans "/>
                      </a:rPr>
                      <a:pPr algn="l">
                        <a:defRPr sz="1100" b="1">
                          <a:solidFill>
                            <a:schemeClr val="bg1"/>
                          </a:solidFill>
                          <a:latin typeface="Open Sans "/>
                        </a:defRPr>
                      </a:pPr>
                      <a:t>[VALUE]</a:t>
                    </a:fld>
                    <a:endParaRPr lang="en-US" sz="1100" baseline="0" dirty="0">
                      <a:latin typeface="Open Sans 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632769101558575"/>
                      <c:h val="0.302024784023948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C97-422E-800B-1B9737626853}"/>
                </c:ext>
              </c:extLst>
            </c:dLbl>
            <c:dLbl>
              <c:idx val="2"/>
              <c:layout>
                <c:manualLayout>
                  <c:x val="0.11547525351678321"/>
                  <c:y val="0.117371491825067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853298800445057"/>
                      <c:h val="0.174445414476555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C97-422E-800B-1B97376268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mercado</c:v>
                </c:pt>
                <c:pt idx="1">
                  <c:v>Tecnologias em desenvolvimento</c:v>
                </c:pt>
                <c:pt idx="2">
                  <c:v>Comportamental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0.44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97-422E-800B-1B9737626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26828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99-4569-9D0C-E12299E06A9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99-4569-9D0C-E12299E06A9F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99-4569-9D0C-E12299E06A9F}"/>
              </c:ext>
            </c:extLst>
          </c:dPt>
          <c:dLbls>
            <c:dLbl>
              <c:idx val="0"/>
              <c:layout>
                <c:manualLayout>
                  <c:x val="-0.16633940740238806"/>
                  <c:y val="1.98374893214389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Open Sans 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latin typeface="Open Sans "/>
                      </a:rPr>
                      <a:t>Tecnologias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r>
                      <a:rPr lang="en-US" sz="1100" dirty="0" err="1">
                        <a:latin typeface="Open Sans "/>
                      </a:rPr>
                      <a:t>Maduras</a:t>
                    </a:r>
                    <a:r>
                      <a:rPr lang="en-US" sz="1100" dirty="0">
                        <a:latin typeface="Open Sans "/>
                      </a:rPr>
                      <a:t>: </a:t>
                    </a:r>
                    <a:fld id="{89E17AB0-26A2-4E4A-8A27-2636C10D248B}" type="VALUE">
                      <a:rPr lang="en-US" sz="1100" baseline="0" smtClean="0">
                        <a:latin typeface="Open Sans "/>
                      </a:rPr>
                      <a:pPr algn="l">
                        <a:defRPr sz="1100" b="1">
                          <a:solidFill>
                            <a:schemeClr val="bg1"/>
                          </a:solidFill>
                          <a:latin typeface="Open Sans "/>
                        </a:defRPr>
                      </a:pPr>
                      <a:t>[VALUE]</a:t>
                    </a:fld>
                    <a:endParaRPr lang="en-US" sz="1100" dirty="0">
                      <a:latin typeface="Open Sans 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27268818661523"/>
                      <c:h val="0.227345212444625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99-4569-9D0C-E12299E06A9F}"/>
                </c:ext>
              </c:extLst>
            </c:dLbl>
            <c:dLbl>
              <c:idx val="1"/>
              <c:layout>
                <c:manualLayout>
                  <c:x val="0.19245870173904561"/>
                  <c:y val="-8.0176061045117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Open Sans 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latin typeface="Open Sans "/>
                      </a:rPr>
                      <a:t>Tecnologias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r>
                      <a:rPr lang="en-US" sz="1100" dirty="0" err="1">
                        <a:latin typeface="Open Sans "/>
                      </a:rPr>
                      <a:t>em</a:t>
                    </a:r>
                    <a:r>
                      <a:rPr lang="en-US" sz="1100" dirty="0">
                        <a:latin typeface="Open Sans "/>
                      </a:rPr>
                      <a:t> </a:t>
                    </a:r>
                    <a:br>
                      <a:rPr lang="en-US" sz="1100" dirty="0">
                        <a:latin typeface="Open Sans "/>
                      </a:rPr>
                    </a:br>
                    <a:r>
                      <a:rPr lang="en-US" sz="1100" dirty="0" err="1">
                        <a:latin typeface="Open Sans "/>
                      </a:rPr>
                      <a:t>Desenvolvimento</a:t>
                    </a:r>
                    <a:r>
                      <a:rPr lang="en-US" sz="1100" baseline="0" dirty="0">
                        <a:latin typeface="Open Sans "/>
                      </a:rPr>
                      <a:t>:</a:t>
                    </a:r>
                  </a:p>
                  <a:p>
                    <a:pPr algn="l">
                      <a:defRPr sz="1100" b="1">
                        <a:solidFill>
                          <a:schemeClr val="bg1"/>
                        </a:solidFill>
                        <a:latin typeface="Open Sans "/>
                      </a:defRPr>
                    </a:pPr>
                    <a:r>
                      <a:rPr lang="en-US" sz="1100" baseline="0" dirty="0">
                        <a:latin typeface="Open Sans "/>
                      </a:rPr>
                      <a:t> </a:t>
                    </a:r>
                    <a:fld id="{E782CC1F-8571-47D3-986C-6612A9152D3B}" type="VALUE">
                      <a:rPr lang="en-US" sz="1100" baseline="0" smtClean="0">
                        <a:latin typeface="Open Sans "/>
                      </a:rPr>
                      <a:pPr algn="l">
                        <a:defRPr sz="1100" b="1">
                          <a:solidFill>
                            <a:schemeClr val="bg1"/>
                          </a:solidFill>
                          <a:latin typeface="Open Sans "/>
                        </a:defRPr>
                      </a:pPr>
                      <a:t>[VALUE]</a:t>
                    </a:fld>
                    <a:endParaRPr lang="en-US" sz="1100" baseline="0" dirty="0">
                      <a:latin typeface="Open Sans 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632769101558575"/>
                      <c:h val="0.302024784023948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99-4569-9D0C-E12299E06A9F}"/>
                </c:ext>
              </c:extLst>
            </c:dLbl>
            <c:dLbl>
              <c:idx val="2"/>
              <c:layout>
                <c:manualLayout>
                  <c:x val="0.11547525351678321"/>
                  <c:y val="0.117371491825067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Open Sans 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853298800445057"/>
                      <c:h val="0.174445414476555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999-4569-9D0C-E12299E06A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mercado</c:v>
                </c:pt>
                <c:pt idx="1">
                  <c:v>Tecnologias em desenvolvimento</c:v>
                </c:pt>
                <c:pt idx="2">
                  <c:v>Comportamental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0.44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99-4569-9D0C-E12299E06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Sheet1!$L$6</c:f>
              <c:strCache>
                <c:ptCount val="1"/>
                <c:pt idx="0">
                  <c:v>2023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F1-4D43-857D-992D33193DAC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F1-4D43-857D-992D33193DAC}"/>
              </c:ext>
            </c:extLst>
          </c:dPt>
          <c:dPt>
            <c:idx val="2"/>
            <c:bubble3D val="0"/>
            <c:spPr>
              <a:solidFill>
                <a:srgbClr val="877553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FF1-4D43-857D-992D33193DAC}"/>
              </c:ext>
            </c:extLst>
          </c:dPt>
          <c:dPt>
            <c:idx val="3"/>
            <c:bubble3D val="0"/>
            <c:spPr>
              <a:solidFill>
                <a:srgbClr val="6B9EA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FF1-4D43-857D-992D33193DA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FF1-4D43-857D-992D33193DAC}"/>
              </c:ext>
            </c:extLst>
          </c:dPt>
          <c:dPt>
            <c:idx val="5"/>
            <c:bubble3D val="0"/>
            <c:spPr>
              <a:solidFill>
                <a:srgbClr val="FFF0C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FF1-4D43-857D-992D33193D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Sheet1!$K$7:$K$12</c:f>
              <c:strCache>
                <c:ptCount val="6"/>
                <c:pt idx="0">
                  <c:v>Hydro</c:v>
                </c:pt>
                <c:pt idx="1">
                  <c:v>Thermal</c:v>
                </c:pt>
                <c:pt idx="2">
                  <c:v>Biomass</c:v>
                </c:pt>
                <c:pt idx="3">
                  <c:v>Wind</c:v>
                </c:pt>
                <c:pt idx="4">
                  <c:v>Solar</c:v>
                </c:pt>
                <c:pt idx="5">
                  <c:v>DG</c:v>
                </c:pt>
              </c:strCache>
            </c:strRef>
          </c:cat>
          <c:val>
            <c:numRef>
              <c:f>Sheet1!$L$7:$L$12</c:f>
              <c:numCache>
                <c:formatCode>0\ "GW"</c:formatCode>
                <c:ptCount val="6"/>
                <c:pt idx="0">
                  <c:v>109.85735582999999</c:v>
                </c:pt>
                <c:pt idx="1">
                  <c:v>32.542499960000008</c:v>
                </c:pt>
                <c:pt idx="2">
                  <c:v>16.783318049999995</c:v>
                </c:pt>
                <c:pt idx="3">
                  <c:v>28.664423860000046</c:v>
                </c:pt>
                <c:pt idx="4">
                  <c:v>11.475113740001552</c:v>
                </c:pt>
                <c:pt idx="5">
                  <c:v>26.01042867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F1-4D43-857D-992D33193D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Sheet1!$L$6</c:f>
              <c:strCache>
                <c:ptCount val="1"/>
                <c:pt idx="0">
                  <c:v>2030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35-4B2D-9ED3-AA2D11D207E2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35-4B2D-9ED3-AA2D11D207E2}"/>
              </c:ext>
            </c:extLst>
          </c:dPt>
          <c:dPt>
            <c:idx val="2"/>
            <c:bubble3D val="0"/>
            <c:spPr>
              <a:solidFill>
                <a:srgbClr val="877553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635-4B2D-9ED3-AA2D11D207E2}"/>
              </c:ext>
            </c:extLst>
          </c:dPt>
          <c:dPt>
            <c:idx val="3"/>
            <c:bubble3D val="0"/>
            <c:spPr>
              <a:solidFill>
                <a:srgbClr val="6B9EA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635-4B2D-9ED3-AA2D11D207E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635-4B2D-9ED3-AA2D11D207E2}"/>
              </c:ext>
            </c:extLst>
          </c:dPt>
          <c:dPt>
            <c:idx val="5"/>
            <c:bubble3D val="0"/>
            <c:spPr>
              <a:solidFill>
                <a:srgbClr val="FFF0C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635-4B2D-9ED3-AA2D11D207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Sheet1!$K$7:$K$12</c:f>
              <c:strCache>
                <c:ptCount val="6"/>
                <c:pt idx="0">
                  <c:v>Hydro</c:v>
                </c:pt>
                <c:pt idx="1">
                  <c:v>Thermal</c:v>
                </c:pt>
                <c:pt idx="2">
                  <c:v>Biomass</c:v>
                </c:pt>
                <c:pt idx="3">
                  <c:v>Wind</c:v>
                </c:pt>
                <c:pt idx="4">
                  <c:v>Solar</c:v>
                </c:pt>
                <c:pt idx="5">
                  <c:v>DG</c:v>
                </c:pt>
              </c:strCache>
            </c:strRef>
          </c:cat>
          <c:val>
            <c:numRef>
              <c:f>Sheet1!$L$7:$L$12</c:f>
              <c:numCache>
                <c:formatCode>0\ "GW"</c:formatCode>
                <c:ptCount val="6"/>
                <c:pt idx="0">
                  <c:v>112.36816999999999</c:v>
                </c:pt>
                <c:pt idx="1">
                  <c:v>21.845374500000002</c:v>
                </c:pt>
                <c:pt idx="2">
                  <c:v>17.366400000000002</c:v>
                </c:pt>
                <c:pt idx="3">
                  <c:v>37.4465</c:v>
                </c:pt>
                <c:pt idx="4">
                  <c:v>22.353099999999998</c:v>
                </c:pt>
                <c:pt idx="5">
                  <c:v>47.860599999999998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35-4B2D-9ED3-AA2D11D207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n-US" sz="1400" err="1">
                <a:latin typeface="+mj-lt"/>
              </a:rPr>
              <a:t>Demanda</a:t>
            </a:r>
            <a:r>
              <a:rPr lang="en-US" sz="1400">
                <a:latin typeface="+mj-lt"/>
              </a:rPr>
              <a:t> de Data Centers</a:t>
            </a:r>
          </a:p>
          <a:p>
            <a:pPr>
              <a:defRPr sz="1400">
                <a:latin typeface="+mj-lt"/>
              </a:defRPr>
            </a:pPr>
            <a:r>
              <a:rPr lang="en-US" sz="1400">
                <a:latin typeface="+mj-lt"/>
              </a:rPr>
              <a:t>[ </a:t>
            </a:r>
            <a:r>
              <a:rPr lang="en-US" sz="1400" err="1">
                <a:latin typeface="+mj-lt"/>
              </a:rPr>
              <a:t>em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GWm</a:t>
            </a:r>
            <a:r>
              <a:rPr lang="en-US" sz="1400">
                <a:latin typeface="+mj-lt"/>
              </a:rPr>
              <a:t> 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'Demand - Data Center'!$J$15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'Demand - Data Center'!$F$16:$F$42</c:f>
              <c:numCache>
                <c:formatCode>General</c:formatCod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numCache>
              <c:extLst/>
            </c:numRef>
          </c:cat>
          <c:val>
            <c:numRef>
              <c:f>'Demand - Data Center'!$J$16:$J$42</c:f>
              <c:numCache>
                <c:formatCode>#,##0.0</c:formatCode>
                <c:ptCount val="6"/>
                <c:pt idx="0">
                  <c:v>0.90898000798077583</c:v>
                </c:pt>
                <c:pt idx="1">
                  <c:v>1.0119110799183053</c:v>
                </c:pt>
                <c:pt idx="2">
                  <c:v>1.1750082115100946</c:v>
                </c:pt>
                <c:pt idx="3">
                  <c:v>1.3729072501219959</c:v>
                </c:pt>
                <c:pt idx="4">
                  <c:v>1.6221243597903814</c:v>
                </c:pt>
                <c:pt idx="5">
                  <c:v>1.8952308791091739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916-4EDF-8AAC-D19E6BF2B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4051536"/>
        <c:axId val="1674052496"/>
      </c:barChart>
      <c:catAx>
        <c:axId val="167405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pt-BR"/>
          </a:p>
        </c:txPr>
        <c:crossAx val="1674052496"/>
        <c:crosses val="autoZero"/>
        <c:auto val="1"/>
        <c:lblAlgn val="ctr"/>
        <c:lblOffset val="100"/>
        <c:noMultiLvlLbl val="0"/>
      </c:catAx>
      <c:valAx>
        <c:axId val="1674052496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67405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solidFill>
            <a:sysClr val="windowText" lastClr="000000"/>
          </a:solidFill>
          <a:latin typeface="Myriad Pro" panose="020B0503030403020204" pitchFamily="34" charset="0"/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D6184-D4B5-45BC-9523-67EB096693A4}" type="doc">
      <dgm:prSet loTypeId="urn:microsoft.com/office/officeart/2005/8/layout/equation1" loCatId="relationship" qsTypeId="urn:microsoft.com/office/officeart/2005/8/quickstyle/simple1" qsCatId="simple" csTypeId="urn:microsoft.com/office/officeart/2005/8/colors/accent2_2" csCatId="accent2" phldr="1"/>
      <dgm:spPr/>
    </dgm:pt>
    <dgm:pt modelId="{D9737E63-02BC-4FB9-8DFC-A9CE2CFA39D5}">
      <dgm:prSet phldrT="[Text]" custT="1"/>
      <dgm:spPr>
        <a:xfrm>
          <a:off x="226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 b="1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Geração intermitente</a:t>
          </a:r>
        </a:p>
      </dgm:t>
    </dgm:pt>
    <dgm:pt modelId="{5BE1FF6D-BDAC-44D8-9A64-ADCA8A7A6262}" type="parTrans" cxnId="{D150C974-C5ED-482A-B4B4-DF9D379C535E}">
      <dgm:prSet/>
      <dgm:spPr/>
      <dgm:t>
        <a:bodyPr/>
        <a:lstStyle/>
        <a:p>
          <a:endParaRPr lang="en-US"/>
        </a:p>
      </dgm:t>
    </dgm:pt>
    <dgm:pt modelId="{ED4E8CFB-2FBF-4E51-B01E-7D047A98A4D4}" type="sibTrans" cxnId="{D150C974-C5ED-482A-B4B4-DF9D379C535E}">
      <dgm:prSet/>
      <dgm:spPr>
        <a:xfrm>
          <a:off x="1996221" y="884294"/>
          <a:ext cx="898413" cy="898413"/>
        </a:xfrm>
        <a:prstGeom prst="mathPlus">
          <a:avLst/>
        </a:prstGeom>
        <a:solidFill>
          <a:srgbClr val="2F589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gm:t>
    </dgm:pt>
    <dgm:pt modelId="{64274E42-7C99-4E5A-8750-F0C732372747}">
      <dgm:prSet phldrT="[Text]" custT="1"/>
      <dgm:spPr>
        <a:xfrm>
          <a:off x="3020412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pt-BR" sz="1400" b="1" noProof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Em locais remotos</a:t>
          </a:r>
          <a:endParaRPr lang="pt-BR" sz="1400" b="1" noProof="0" dirty="0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gm:t>
    </dgm:pt>
    <dgm:pt modelId="{C9D6DFF6-F628-499C-85F0-BACCD8A0D187}" type="parTrans" cxnId="{E32D0A61-E80D-45AC-8D94-B7EC257D73B3}">
      <dgm:prSet/>
      <dgm:spPr/>
      <dgm:t>
        <a:bodyPr/>
        <a:lstStyle/>
        <a:p>
          <a:endParaRPr lang="en-US"/>
        </a:p>
      </dgm:t>
    </dgm:pt>
    <dgm:pt modelId="{A8D54D35-BAF8-42CB-AA86-AEEAF61E4B7B}" type="sibTrans" cxnId="{E32D0A61-E80D-45AC-8D94-B7EC257D73B3}">
      <dgm:prSet/>
      <dgm:spPr>
        <a:xfrm>
          <a:off x="5016408" y="884294"/>
          <a:ext cx="898413" cy="898413"/>
        </a:xfrm>
        <a:prstGeom prst="mathEqual">
          <a:avLst/>
        </a:prstGeom>
        <a:solidFill>
          <a:srgbClr val="2F589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gm:t>
    </dgm:pt>
    <dgm:pt modelId="{8139E682-195F-4EC4-BB6B-92496F7198F3}">
      <dgm:prSet phldrT="[Text]" custT="1"/>
      <dgm:spPr>
        <a:xfrm>
          <a:off x="6040599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 b="1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Desafios </a:t>
          </a:r>
          <a:r>
            <a:rPr lang="pt-BR" sz="1400" b="1" noProof="0" dirty="0">
              <a:solidFill>
                <a:srgbClr val="FF0000"/>
              </a:solidFill>
              <a:latin typeface="Open Sans"/>
              <a:ea typeface="+mn-ea"/>
              <a:cs typeface="+mn-cs"/>
            </a:rPr>
            <a:t>(mudanças)</a:t>
          </a:r>
          <a:r>
            <a:rPr lang="pt-BR" sz="1400" b="1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 na Operação e no Planejamento</a:t>
          </a:r>
        </a:p>
      </dgm:t>
    </dgm:pt>
    <dgm:pt modelId="{C4859299-2019-4522-A29E-49D0AFE25FF7}" type="parTrans" cxnId="{9E8BDA84-795B-4404-9972-ED3D57A927F7}">
      <dgm:prSet/>
      <dgm:spPr/>
      <dgm:t>
        <a:bodyPr/>
        <a:lstStyle/>
        <a:p>
          <a:endParaRPr lang="en-US"/>
        </a:p>
      </dgm:t>
    </dgm:pt>
    <dgm:pt modelId="{933A9AD7-D7ED-49B3-8B57-85DF3FA7B64C}" type="sibTrans" cxnId="{9E8BDA84-795B-4404-9972-ED3D57A927F7}">
      <dgm:prSet/>
      <dgm:spPr/>
      <dgm:t>
        <a:bodyPr/>
        <a:lstStyle/>
        <a:p>
          <a:endParaRPr lang="en-US"/>
        </a:p>
      </dgm:t>
    </dgm:pt>
    <dgm:pt modelId="{37832720-2E3C-42E4-A57B-F844AE9A41CA}" type="pres">
      <dgm:prSet presAssocID="{623D6184-D4B5-45BC-9523-67EB096693A4}" presName="linearFlow" presStyleCnt="0">
        <dgm:presLayoutVars>
          <dgm:dir/>
          <dgm:resizeHandles val="exact"/>
        </dgm:presLayoutVars>
      </dgm:prSet>
      <dgm:spPr/>
    </dgm:pt>
    <dgm:pt modelId="{AB7C9362-8B36-4ED4-BBE3-B37EC2856EEE}" type="pres">
      <dgm:prSet presAssocID="{D9737E63-02BC-4FB9-8DFC-A9CE2CFA39D5}" presName="node" presStyleLbl="node1" presStyleIdx="0" presStyleCnt="3" custScaleX="120738">
        <dgm:presLayoutVars>
          <dgm:bulletEnabled val="1"/>
        </dgm:presLayoutVars>
      </dgm:prSet>
      <dgm:spPr>
        <a:prstGeom prst="hexagon">
          <a:avLst/>
        </a:prstGeom>
      </dgm:spPr>
    </dgm:pt>
    <dgm:pt modelId="{3AFA8373-A3AF-49F6-A1D9-F8A95E149182}" type="pres">
      <dgm:prSet presAssocID="{ED4E8CFB-2FBF-4E51-B01E-7D047A98A4D4}" presName="spacerL" presStyleCnt="0"/>
      <dgm:spPr/>
    </dgm:pt>
    <dgm:pt modelId="{DAB972E3-D96B-4D25-B08C-BE3BCC29F211}" type="pres">
      <dgm:prSet presAssocID="{ED4E8CFB-2FBF-4E51-B01E-7D047A98A4D4}" presName="sibTrans" presStyleLbl="sibTrans2D1" presStyleIdx="0" presStyleCnt="2"/>
      <dgm:spPr/>
    </dgm:pt>
    <dgm:pt modelId="{F25834DE-8345-4783-84C6-0D46476A4D18}" type="pres">
      <dgm:prSet presAssocID="{ED4E8CFB-2FBF-4E51-B01E-7D047A98A4D4}" presName="spacerR" presStyleCnt="0"/>
      <dgm:spPr/>
    </dgm:pt>
    <dgm:pt modelId="{33E8BE94-57AB-41B2-995E-BCD3BCCD8213}" type="pres">
      <dgm:prSet presAssocID="{64274E42-7C99-4E5A-8750-F0C732372747}" presName="node" presStyleLbl="node1" presStyleIdx="1" presStyleCnt="3" custScaleX="120738">
        <dgm:presLayoutVars>
          <dgm:bulletEnabled val="1"/>
        </dgm:presLayoutVars>
      </dgm:prSet>
      <dgm:spPr>
        <a:prstGeom prst="hexagon">
          <a:avLst/>
        </a:prstGeom>
      </dgm:spPr>
    </dgm:pt>
    <dgm:pt modelId="{512F2527-667A-458F-A36B-96874EA8FCC5}" type="pres">
      <dgm:prSet presAssocID="{A8D54D35-BAF8-42CB-AA86-AEEAF61E4B7B}" presName="spacerL" presStyleCnt="0"/>
      <dgm:spPr/>
    </dgm:pt>
    <dgm:pt modelId="{0C6C0C02-E893-4782-9C70-0C97B210CCC0}" type="pres">
      <dgm:prSet presAssocID="{A8D54D35-BAF8-42CB-AA86-AEEAF61E4B7B}" presName="sibTrans" presStyleLbl="sibTrans2D1" presStyleIdx="1" presStyleCnt="2"/>
      <dgm:spPr/>
    </dgm:pt>
    <dgm:pt modelId="{BC0749BC-33E4-47C5-BD31-A7CF007ABA57}" type="pres">
      <dgm:prSet presAssocID="{A8D54D35-BAF8-42CB-AA86-AEEAF61E4B7B}" presName="spacerR" presStyleCnt="0"/>
      <dgm:spPr/>
    </dgm:pt>
    <dgm:pt modelId="{549DA8B6-5D7C-49CD-80AD-31E2E19BFE2D}" type="pres">
      <dgm:prSet presAssocID="{8139E682-195F-4EC4-BB6B-92496F7198F3}" presName="node" presStyleLbl="node1" presStyleIdx="2" presStyleCnt="3" custScaleX="120738">
        <dgm:presLayoutVars>
          <dgm:bulletEnabled val="1"/>
        </dgm:presLayoutVars>
      </dgm:prSet>
      <dgm:spPr>
        <a:prstGeom prst="hexagon">
          <a:avLst/>
        </a:prstGeom>
      </dgm:spPr>
    </dgm:pt>
  </dgm:ptLst>
  <dgm:cxnLst>
    <dgm:cxn modelId="{995D470C-9F69-4A58-8ECA-39366506F49C}" type="presOf" srcId="{ED4E8CFB-2FBF-4E51-B01E-7D047A98A4D4}" destId="{DAB972E3-D96B-4D25-B08C-BE3BCC29F211}" srcOrd="0" destOrd="0" presId="urn:microsoft.com/office/officeart/2005/8/layout/equation1"/>
    <dgm:cxn modelId="{4BA58831-1D97-4E3C-9C64-85814B9EEA73}" type="presOf" srcId="{623D6184-D4B5-45BC-9523-67EB096693A4}" destId="{37832720-2E3C-42E4-A57B-F844AE9A41CA}" srcOrd="0" destOrd="0" presId="urn:microsoft.com/office/officeart/2005/8/layout/equation1"/>
    <dgm:cxn modelId="{E32D0A61-E80D-45AC-8D94-B7EC257D73B3}" srcId="{623D6184-D4B5-45BC-9523-67EB096693A4}" destId="{64274E42-7C99-4E5A-8750-F0C732372747}" srcOrd="1" destOrd="0" parTransId="{C9D6DFF6-F628-499C-85F0-BACCD8A0D187}" sibTransId="{A8D54D35-BAF8-42CB-AA86-AEEAF61E4B7B}"/>
    <dgm:cxn modelId="{9CE68048-5B9A-49B5-B0D0-EA283F688232}" type="presOf" srcId="{A8D54D35-BAF8-42CB-AA86-AEEAF61E4B7B}" destId="{0C6C0C02-E893-4782-9C70-0C97B210CCC0}" srcOrd="0" destOrd="0" presId="urn:microsoft.com/office/officeart/2005/8/layout/equation1"/>
    <dgm:cxn modelId="{E30A1B53-2343-41A4-A688-3CAB101A67C8}" type="presOf" srcId="{64274E42-7C99-4E5A-8750-F0C732372747}" destId="{33E8BE94-57AB-41B2-995E-BCD3BCCD8213}" srcOrd="0" destOrd="0" presId="urn:microsoft.com/office/officeart/2005/8/layout/equation1"/>
    <dgm:cxn modelId="{D150C974-C5ED-482A-B4B4-DF9D379C535E}" srcId="{623D6184-D4B5-45BC-9523-67EB096693A4}" destId="{D9737E63-02BC-4FB9-8DFC-A9CE2CFA39D5}" srcOrd="0" destOrd="0" parTransId="{5BE1FF6D-BDAC-44D8-9A64-ADCA8A7A6262}" sibTransId="{ED4E8CFB-2FBF-4E51-B01E-7D047A98A4D4}"/>
    <dgm:cxn modelId="{9E8BDA84-795B-4404-9972-ED3D57A927F7}" srcId="{623D6184-D4B5-45BC-9523-67EB096693A4}" destId="{8139E682-195F-4EC4-BB6B-92496F7198F3}" srcOrd="2" destOrd="0" parTransId="{C4859299-2019-4522-A29E-49D0AFE25FF7}" sibTransId="{933A9AD7-D7ED-49B3-8B57-85DF3FA7B64C}"/>
    <dgm:cxn modelId="{FFDC1EDD-6A3C-47BB-AA4E-6D02B8753F14}" type="presOf" srcId="{8139E682-195F-4EC4-BB6B-92496F7198F3}" destId="{549DA8B6-5D7C-49CD-80AD-31E2E19BFE2D}" srcOrd="0" destOrd="0" presId="urn:microsoft.com/office/officeart/2005/8/layout/equation1"/>
    <dgm:cxn modelId="{BAEF3FFF-D48F-49FC-8220-CFC9E1E14F0B}" type="presOf" srcId="{D9737E63-02BC-4FB9-8DFC-A9CE2CFA39D5}" destId="{AB7C9362-8B36-4ED4-BBE3-B37EC2856EEE}" srcOrd="0" destOrd="0" presId="urn:microsoft.com/office/officeart/2005/8/layout/equation1"/>
    <dgm:cxn modelId="{88948A8F-D718-441B-8FAB-7E84832264EE}" type="presParOf" srcId="{37832720-2E3C-42E4-A57B-F844AE9A41CA}" destId="{AB7C9362-8B36-4ED4-BBE3-B37EC2856EEE}" srcOrd="0" destOrd="0" presId="urn:microsoft.com/office/officeart/2005/8/layout/equation1"/>
    <dgm:cxn modelId="{642F4A9B-8606-43F0-B2D3-199B2D17A0CD}" type="presParOf" srcId="{37832720-2E3C-42E4-A57B-F844AE9A41CA}" destId="{3AFA8373-A3AF-49F6-A1D9-F8A95E149182}" srcOrd="1" destOrd="0" presId="urn:microsoft.com/office/officeart/2005/8/layout/equation1"/>
    <dgm:cxn modelId="{F0DB161F-60EA-46C8-9DD3-3B815C906D96}" type="presParOf" srcId="{37832720-2E3C-42E4-A57B-F844AE9A41CA}" destId="{DAB972E3-D96B-4D25-B08C-BE3BCC29F211}" srcOrd="2" destOrd="0" presId="urn:microsoft.com/office/officeart/2005/8/layout/equation1"/>
    <dgm:cxn modelId="{D9F39EA9-03D0-4009-BE9E-F2C079592CA1}" type="presParOf" srcId="{37832720-2E3C-42E4-A57B-F844AE9A41CA}" destId="{F25834DE-8345-4783-84C6-0D46476A4D18}" srcOrd="3" destOrd="0" presId="urn:microsoft.com/office/officeart/2005/8/layout/equation1"/>
    <dgm:cxn modelId="{DE6F6035-C990-4405-BDC8-2DD93927CEA8}" type="presParOf" srcId="{37832720-2E3C-42E4-A57B-F844AE9A41CA}" destId="{33E8BE94-57AB-41B2-995E-BCD3BCCD8213}" srcOrd="4" destOrd="0" presId="urn:microsoft.com/office/officeart/2005/8/layout/equation1"/>
    <dgm:cxn modelId="{29310271-BBF0-4BF2-BA08-4602AC07D8A9}" type="presParOf" srcId="{37832720-2E3C-42E4-A57B-F844AE9A41CA}" destId="{512F2527-667A-458F-A36B-96874EA8FCC5}" srcOrd="5" destOrd="0" presId="urn:microsoft.com/office/officeart/2005/8/layout/equation1"/>
    <dgm:cxn modelId="{2051F942-D417-42D8-9111-F3E50578F55D}" type="presParOf" srcId="{37832720-2E3C-42E4-A57B-F844AE9A41CA}" destId="{0C6C0C02-E893-4782-9C70-0C97B210CCC0}" srcOrd="6" destOrd="0" presId="urn:microsoft.com/office/officeart/2005/8/layout/equation1"/>
    <dgm:cxn modelId="{972B62DA-BDD3-469F-98B2-5B52102FD46E}" type="presParOf" srcId="{37832720-2E3C-42E4-A57B-F844AE9A41CA}" destId="{BC0749BC-33E4-47C5-BD31-A7CF007ABA57}" srcOrd="7" destOrd="0" presId="urn:microsoft.com/office/officeart/2005/8/layout/equation1"/>
    <dgm:cxn modelId="{DAECEC0E-4798-4D5C-8D1E-B6FFC978E04C}" type="presParOf" srcId="{37832720-2E3C-42E4-A57B-F844AE9A41CA}" destId="{549DA8B6-5D7C-49CD-80AD-31E2E19BFE2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57627C-F70C-40DF-A60C-2B02191CC07B}" type="doc">
      <dgm:prSet loTypeId="urn:microsoft.com/office/officeart/2005/8/layout/radial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FB0ED7-172B-4BFF-ACAA-4A47F6DE70C5}">
      <dgm:prSet phldrT="[Text]" custT="1"/>
      <dgm:spPr>
        <a:xfrm>
          <a:off x="3301541" y="1799093"/>
          <a:ext cx="2286007" cy="2286007"/>
        </a:xfrm>
        <a:prstGeom prst="pentagon">
          <a:avLst/>
        </a:prstGeom>
        <a:noFill/>
      </dgm:spPr>
      <dgm:t>
        <a:bodyPr lIns="0" tIns="0" rIns="0" bIns="0"/>
        <a:lstStyle/>
        <a:p>
          <a:pPr>
            <a:buNone/>
          </a:pPr>
          <a:r>
            <a:rPr lang="pt-BR" sz="1800" b="1" dirty="0">
              <a:latin typeface="Open Sans"/>
              <a:ea typeface="+mn-ea"/>
              <a:cs typeface="+mn-cs"/>
            </a:rPr>
            <a:t>FLEXÍVEL</a:t>
          </a:r>
          <a:endParaRPr lang="en-US" sz="1800" b="1" dirty="0">
            <a:latin typeface="Open Sans"/>
            <a:ea typeface="+mn-ea"/>
            <a:cs typeface="+mn-cs"/>
          </a:endParaRPr>
        </a:p>
      </dgm:t>
    </dgm:pt>
    <dgm:pt modelId="{E83B8C7C-D477-4BA7-BB66-D145D76761AE}" type="sibTrans" cxnId="{DBEAC6A9-98A0-4E6A-AD33-56F0075F9608}">
      <dgm:prSet/>
      <dgm:spPr/>
      <dgm:t>
        <a:bodyPr/>
        <a:lstStyle/>
        <a:p>
          <a:endParaRPr lang="en-US" sz="1800"/>
        </a:p>
      </dgm:t>
    </dgm:pt>
    <dgm:pt modelId="{8BD1E03E-7649-410D-87A4-59965BEAD152}" type="parTrans" cxnId="{DBEAC6A9-98A0-4E6A-AD33-56F0075F9608}">
      <dgm:prSet/>
      <dgm:spPr/>
      <dgm:t>
        <a:bodyPr/>
        <a:lstStyle/>
        <a:p>
          <a:endParaRPr lang="en-US" sz="1800"/>
        </a:p>
      </dgm:t>
    </dgm:pt>
    <dgm:pt modelId="{CFB3AE8B-525F-4E3C-B40E-048AF6A85AA1}">
      <dgm:prSet phldrT="[Text]" custT="1"/>
      <dgm:spPr>
        <a:xfrm>
          <a:off x="5255900" y="1164084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pt-BR" sz="1800">
              <a:latin typeface="Open Sans"/>
              <a:ea typeface="+mn-ea"/>
              <a:cs typeface="+mn-cs"/>
            </a:rPr>
            <a:t>DLR</a:t>
          </a:r>
          <a:endParaRPr lang="en-US" sz="1800">
            <a:latin typeface="Open Sans"/>
            <a:ea typeface="+mn-ea"/>
            <a:cs typeface="+mn-cs"/>
          </a:endParaRPr>
        </a:p>
      </dgm:t>
    </dgm:pt>
    <dgm:pt modelId="{69D3358E-11E7-4659-9D91-25238E8C5493}" type="parTrans" cxnId="{4865E0C1-77A3-401B-AF60-842BEC184522}">
      <dgm:prSet/>
      <dgm:spPr/>
      <dgm:t>
        <a:bodyPr/>
        <a:lstStyle/>
        <a:p>
          <a:endParaRPr lang="en-US" sz="1800"/>
        </a:p>
      </dgm:t>
    </dgm:pt>
    <dgm:pt modelId="{043BA65A-4778-4A19-88F6-71C779350C86}" type="sibTrans" cxnId="{4865E0C1-77A3-401B-AF60-842BEC184522}">
      <dgm:prSet/>
      <dgm:spPr/>
      <dgm:t>
        <a:bodyPr/>
        <a:lstStyle/>
        <a:p>
          <a:endParaRPr lang="en-US" sz="1800"/>
        </a:p>
      </dgm:t>
    </dgm:pt>
    <dgm:pt modelId="{CA8FFE7B-F07D-4021-BE6D-CBE04BFDB275}">
      <dgm:prSet phldrT="[Text]" custT="1"/>
      <dgm:spPr>
        <a:xfrm>
          <a:off x="4509401" y="3461571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pt-BR" sz="1800">
              <a:latin typeface="Open Sans"/>
              <a:ea typeface="+mn-ea"/>
              <a:cs typeface="+mn-cs"/>
            </a:rPr>
            <a:t>FACTS</a:t>
          </a:r>
          <a:endParaRPr lang="en-US" sz="1800">
            <a:latin typeface="Open Sans"/>
            <a:ea typeface="+mn-ea"/>
            <a:cs typeface="+mn-cs"/>
          </a:endParaRPr>
        </a:p>
      </dgm:t>
    </dgm:pt>
    <dgm:pt modelId="{3E5A9E18-C665-4B48-8636-07EBC1679B4C}" type="parTrans" cxnId="{8919F20A-2EA8-4A5D-9108-2AC503BDE8EF}">
      <dgm:prSet/>
      <dgm:spPr/>
      <dgm:t>
        <a:bodyPr/>
        <a:lstStyle/>
        <a:p>
          <a:endParaRPr lang="en-US" sz="1800"/>
        </a:p>
      </dgm:t>
    </dgm:pt>
    <dgm:pt modelId="{73729C65-84DC-431E-B789-015424DF7C75}" type="sibTrans" cxnId="{8919F20A-2EA8-4A5D-9108-2AC503BDE8EF}">
      <dgm:prSet/>
      <dgm:spPr/>
      <dgm:t>
        <a:bodyPr/>
        <a:lstStyle/>
        <a:p>
          <a:endParaRPr lang="en-US" sz="1800"/>
        </a:p>
      </dgm:t>
    </dgm:pt>
    <dgm:pt modelId="{3148D1D9-2F7A-4680-8413-DF3080FBEDDB}">
      <dgm:prSet phldrT="[Text]" custT="1"/>
      <dgm:spPr>
        <a:xfrm>
          <a:off x="2093680" y="3461571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pt-BR" sz="1800" dirty="0">
              <a:latin typeface="Open Sans"/>
              <a:ea typeface="+mn-ea"/>
              <a:cs typeface="+mn-cs"/>
            </a:rPr>
            <a:t>ESS</a:t>
          </a:r>
          <a:endParaRPr lang="en-US" sz="1800" dirty="0">
            <a:latin typeface="Open Sans"/>
            <a:ea typeface="+mn-ea"/>
            <a:cs typeface="+mn-cs"/>
          </a:endParaRPr>
        </a:p>
      </dgm:t>
    </dgm:pt>
    <dgm:pt modelId="{350512C9-0A96-4F9B-8361-FBDF349056EE}" type="parTrans" cxnId="{6DE2052D-F181-471D-B484-E2C23EE4CAD1}">
      <dgm:prSet/>
      <dgm:spPr/>
      <dgm:t>
        <a:bodyPr/>
        <a:lstStyle/>
        <a:p>
          <a:endParaRPr lang="en-US" sz="1800"/>
        </a:p>
      </dgm:t>
    </dgm:pt>
    <dgm:pt modelId="{BD59B441-F295-4F4A-ACCE-D6692B9EACD2}" type="sibTrans" cxnId="{6DE2052D-F181-471D-B484-E2C23EE4CAD1}">
      <dgm:prSet/>
      <dgm:spPr/>
      <dgm:t>
        <a:bodyPr/>
        <a:lstStyle/>
        <a:p>
          <a:endParaRPr lang="en-US" sz="1800"/>
        </a:p>
      </dgm:t>
    </dgm:pt>
    <dgm:pt modelId="{AF7DCD2E-3F6D-4374-9F12-A97BED7A7A3A}">
      <dgm:prSet phldrT="[Text]" custT="1"/>
      <dgm:spPr>
        <a:xfrm>
          <a:off x="1347181" y="1164084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pt-BR" sz="1800">
              <a:latin typeface="Open Sans"/>
              <a:ea typeface="+mn-ea"/>
              <a:cs typeface="+mn-cs"/>
            </a:rPr>
            <a:t>HVDC</a:t>
          </a:r>
          <a:endParaRPr lang="en-US" sz="1800">
            <a:latin typeface="Open Sans"/>
            <a:ea typeface="+mn-ea"/>
            <a:cs typeface="+mn-cs"/>
          </a:endParaRPr>
        </a:p>
      </dgm:t>
    </dgm:pt>
    <dgm:pt modelId="{797C2D3E-9AF2-4F64-9CF8-CB55A834C291}" type="parTrans" cxnId="{3930C6D7-B93C-4D3D-9E37-F028FA26D678}">
      <dgm:prSet/>
      <dgm:spPr/>
      <dgm:t>
        <a:bodyPr/>
        <a:lstStyle/>
        <a:p>
          <a:endParaRPr lang="en-US" sz="1800"/>
        </a:p>
      </dgm:t>
    </dgm:pt>
    <dgm:pt modelId="{D2AAB265-3D41-42B7-9D4B-50155FC62C84}" type="sibTrans" cxnId="{3930C6D7-B93C-4D3D-9E37-F028FA26D678}">
      <dgm:prSet/>
      <dgm:spPr/>
      <dgm:t>
        <a:bodyPr/>
        <a:lstStyle/>
        <a:p>
          <a:endParaRPr lang="en-US" sz="1800"/>
        </a:p>
      </dgm:t>
    </dgm:pt>
    <dgm:pt modelId="{178FB7E6-EA40-440C-B031-67E07C012E46}">
      <dgm:prSet phldrT="[Text]" custT="1"/>
      <dgm:spPr>
        <a:xfrm>
          <a:off x="3301541" y="-255841"/>
          <a:ext cx="2286007" cy="2286007"/>
        </a:xfrm>
      </dgm:spPr>
      <dgm:t>
        <a:bodyPr/>
        <a:lstStyle/>
        <a:p>
          <a:pPr>
            <a:buNone/>
          </a:pPr>
          <a:r>
            <a:rPr lang="en-US" sz="1800" dirty="0">
              <a:latin typeface="Open Sans"/>
              <a:ea typeface="+mn-ea"/>
              <a:cs typeface="+mn-cs"/>
            </a:rPr>
            <a:t>High-wire act</a:t>
          </a:r>
        </a:p>
      </dgm:t>
    </dgm:pt>
    <dgm:pt modelId="{E1133348-E586-4A31-AC2C-85A11F6300FB}" type="parTrans" cxnId="{6D11469C-2D3F-4E61-9758-58832E56720D}">
      <dgm:prSet/>
      <dgm:spPr/>
      <dgm:t>
        <a:bodyPr/>
        <a:lstStyle/>
        <a:p>
          <a:endParaRPr lang="en-US" sz="1800"/>
        </a:p>
      </dgm:t>
    </dgm:pt>
    <dgm:pt modelId="{49E480A0-D9FF-40A1-AFE0-23750FC435F2}" type="sibTrans" cxnId="{6D11469C-2D3F-4E61-9758-58832E56720D}">
      <dgm:prSet/>
      <dgm:spPr/>
      <dgm:t>
        <a:bodyPr/>
        <a:lstStyle/>
        <a:p>
          <a:endParaRPr lang="en-US" sz="1800"/>
        </a:p>
      </dgm:t>
    </dgm:pt>
    <dgm:pt modelId="{84FCE6EA-73CE-422F-A14C-DEB045E091A1}" type="pres">
      <dgm:prSet presAssocID="{6F57627C-F70C-40DF-A60C-2B02191CC07B}" presName="composite" presStyleCnt="0">
        <dgm:presLayoutVars>
          <dgm:chMax val="1"/>
          <dgm:dir/>
          <dgm:resizeHandles val="exact"/>
        </dgm:presLayoutVars>
      </dgm:prSet>
      <dgm:spPr/>
    </dgm:pt>
    <dgm:pt modelId="{3BA7A122-1379-4C19-B779-DBD68DD084B0}" type="pres">
      <dgm:prSet presAssocID="{6F57627C-F70C-40DF-A60C-2B02191CC07B}" presName="radial" presStyleCnt="0">
        <dgm:presLayoutVars>
          <dgm:animLvl val="ctr"/>
        </dgm:presLayoutVars>
      </dgm:prSet>
      <dgm:spPr/>
    </dgm:pt>
    <dgm:pt modelId="{FB6663C1-83E6-4580-9A64-36FD1A991B3B}" type="pres">
      <dgm:prSet presAssocID="{F8FB0ED7-172B-4BFF-ACAA-4A47F6DE70C5}" presName="centerShape" presStyleLbl="vennNode1" presStyleIdx="0" presStyleCnt="6" custScaleX="72369" custScaleY="72369"/>
      <dgm:spPr>
        <a:prstGeom prst="pentagon">
          <a:avLst/>
        </a:prstGeom>
      </dgm:spPr>
    </dgm:pt>
    <dgm:pt modelId="{26B7F799-A808-45EE-9285-42C9DAEB0716}" type="pres">
      <dgm:prSet presAssocID="{178FB7E6-EA40-440C-B031-67E07C012E46}" presName="node" presStyleLbl="vennNode1" presStyleIdx="1" presStyleCnt="6" custScaleX="144738" custScaleY="144738" custRadScaleRad="96054">
        <dgm:presLayoutVars>
          <dgm:bulletEnabled val="1"/>
        </dgm:presLayoutVars>
      </dgm:prSet>
      <dgm:spPr>
        <a:prstGeom prst="pentagon">
          <a:avLst/>
        </a:prstGeom>
      </dgm:spPr>
    </dgm:pt>
    <dgm:pt modelId="{23A38269-6417-44A3-A048-E2553753051B}" type="pres">
      <dgm:prSet presAssocID="{CFB3AE8B-525F-4E3C-B40E-048AF6A85AA1}" presName="node" presStyleLbl="vennNode1" presStyleIdx="2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  <dgm:pt modelId="{53B61A06-6713-4FBD-B36F-E0209118D3D9}" type="pres">
      <dgm:prSet presAssocID="{CA8FFE7B-F07D-4021-BE6D-CBE04BFDB275}" presName="node" presStyleLbl="vennNode1" presStyleIdx="3" presStyleCnt="6" custScaleX="144738" custScaleY="144738" custRadScaleRad="101572" custRadScaleInc="891">
        <dgm:presLayoutVars>
          <dgm:bulletEnabled val="1"/>
        </dgm:presLayoutVars>
      </dgm:prSet>
      <dgm:spPr>
        <a:prstGeom prst="pentagon">
          <a:avLst/>
        </a:prstGeom>
      </dgm:spPr>
    </dgm:pt>
    <dgm:pt modelId="{A00459BC-E8C4-4488-AE28-E582FA30750A}" type="pres">
      <dgm:prSet presAssocID="{3148D1D9-2F7A-4680-8413-DF3080FBEDDB}" presName="node" presStyleLbl="vennNode1" presStyleIdx="4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  <dgm:pt modelId="{15F455EF-86AC-42FB-BC58-8A77D7659016}" type="pres">
      <dgm:prSet presAssocID="{AF7DCD2E-3F6D-4374-9F12-A97BED7A7A3A}" presName="node" presStyleLbl="vennNode1" presStyleIdx="5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</dgm:ptLst>
  <dgm:cxnLst>
    <dgm:cxn modelId="{8919F20A-2EA8-4A5D-9108-2AC503BDE8EF}" srcId="{F8FB0ED7-172B-4BFF-ACAA-4A47F6DE70C5}" destId="{CA8FFE7B-F07D-4021-BE6D-CBE04BFDB275}" srcOrd="2" destOrd="0" parTransId="{3E5A9E18-C665-4B48-8636-07EBC1679B4C}" sibTransId="{73729C65-84DC-431E-B789-015424DF7C75}"/>
    <dgm:cxn modelId="{0970821A-4AEE-409E-9880-45DDCDCD9105}" type="presOf" srcId="{AF7DCD2E-3F6D-4374-9F12-A97BED7A7A3A}" destId="{15F455EF-86AC-42FB-BC58-8A77D7659016}" srcOrd="0" destOrd="0" presId="urn:microsoft.com/office/officeart/2005/8/layout/radial3"/>
    <dgm:cxn modelId="{6DE2052D-F181-471D-B484-E2C23EE4CAD1}" srcId="{F8FB0ED7-172B-4BFF-ACAA-4A47F6DE70C5}" destId="{3148D1D9-2F7A-4680-8413-DF3080FBEDDB}" srcOrd="3" destOrd="0" parTransId="{350512C9-0A96-4F9B-8361-FBDF349056EE}" sibTransId="{BD59B441-F295-4F4A-ACCE-D6692B9EACD2}"/>
    <dgm:cxn modelId="{DD9E1651-D6A7-4938-8847-E8E1A38DD257}" type="presOf" srcId="{CA8FFE7B-F07D-4021-BE6D-CBE04BFDB275}" destId="{53B61A06-6713-4FBD-B36F-E0209118D3D9}" srcOrd="0" destOrd="0" presId="urn:microsoft.com/office/officeart/2005/8/layout/radial3"/>
    <dgm:cxn modelId="{94CD2F96-16EB-497D-A075-399505D52079}" type="presOf" srcId="{3148D1D9-2F7A-4680-8413-DF3080FBEDDB}" destId="{A00459BC-E8C4-4488-AE28-E582FA30750A}" srcOrd="0" destOrd="0" presId="urn:microsoft.com/office/officeart/2005/8/layout/radial3"/>
    <dgm:cxn modelId="{6D11469C-2D3F-4E61-9758-58832E56720D}" srcId="{F8FB0ED7-172B-4BFF-ACAA-4A47F6DE70C5}" destId="{178FB7E6-EA40-440C-B031-67E07C012E46}" srcOrd="0" destOrd="0" parTransId="{E1133348-E586-4A31-AC2C-85A11F6300FB}" sibTransId="{49E480A0-D9FF-40A1-AFE0-23750FC435F2}"/>
    <dgm:cxn modelId="{DBEAC6A9-98A0-4E6A-AD33-56F0075F9608}" srcId="{6F57627C-F70C-40DF-A60C-2B02191CC07B}" destId="{F8FB0ED7-172B-4BFF-ACAA-4A47F6DE70C5}" srcOrd="0" destOrd="0" parTransId="{8BD1E03E-7649-410D-87A4-59965BEAD152}" sibTransId="{E83B8C7C-D477-4BA7-BB66-D145D76761AE}"/>
    <dgm:cxn modelId="{B03B12B7-3C48-408C-95EB-AD08B8481DCB}" type="presOf" srcId="{6F57627C-F70C-40DF-A60C-2B02191CC07B}" destId="{84FCE6EA-73CE-422F-A14C-DEB045E091A1}" srcOrd="0" destOrd="0" presId="urn:microsoft.com/office/officeart/2005/8/layout/radial3"/>
    <dgm:cxn modelId="{4865E0C1-77A3-401B-AF60-842BEC184522}" srcId="{F8FB0ED7-172B-4BFF-ACAA-4A47F6DE70C5}" destId="{CFB3AE8B-525F-4E3C-B40E-048AF6A85AA1}" srcOrd="1" destOrd="0" parTransId="{69D3358E-11E7-4659-9D91-25238E8C5493}" sibTransId="{043BA65A-4778-4A19-88F6-71C779350C86}"/>
    <dgm:cxn modelId="{8CA45DD4-69B2-4977-AF33-64A7B939F923}" type="presOf" srcId="{F8FB0ED7-172B-4BFF-ACAA-4A47F6DE70C5}" destId="{FB6663C1-83E6-4580-9A64-36FD1A991B3B}" srcOrd="0" destOrd="0" presId="urn:microsoft.com/office/officeart/2005/8/layout/radial3"/>
    <dgm:cxn modelId="{3930C6D7-B93C-4D3D-9E37-F028FA26D678}" srcId="{F8FB0ED7-172B-4BFF-ACAA-4A47F6DE70C5}" destId="{AF7DCD2E-3F6D-4374-9F12-A97BED7A7A3A}" srcOrd="4" destOrd="0" parTransId="{797C2D3E-9AF2-4F64-9CF8-CB55A834C291}" sibTransId="{D2AAB265-3D41-42B7-9D4B-50155FC62C84}"/>
    <dgm:cxn modelId="{E2C126EF-3E26-46BF-8AD3-51C683DBDC0B}" type="presOf" srcId="{178FB7E6-EA40-440C-B031-67E07C012E46}" destId="{26B7F799-A808-45EE-9285-42C9DAEB0716}" srcOrd="0" destOrd="0" presId="urn:microsoft.com/office/officeart/2005/8/layout/radial3"/>
    <dgm:cxn modelId="{8DC22AF5-55FE-43A1-8C9D-1235A4964870}" type="presOf" srcId="{CFB3AE8B-525F-4E3C-B40E-048AF6A85AA1}" destId="{23A38269-6417-44A3-A048-E2553753051B}" srcOrd="0" destOrd="0" presId="urn:microsoft.com/office/officeart/2005/8/layout/radial3"/>
    <dgm:cxn modelId="{DDBF192B-F252-40BB-AFC7-92692DD26E3F}" type="presParOf" srcId="{84FCE6EA-73CE-422F-A14C-DEB045E091A1}" destId="{3BA7A122-1379-4C19-B779-DBD68DD084B0}" srcOrd="0" destOrd="0" presId="urn:microsoft.com/office/officeart/2005/8/layout/radial3"/>
    <dgm:cxn modelId="{FFA605D8-E6CD-497C-9288-A825D7AABCCB}" type="presParOf" srcId="{3BA7A122-1379-4C19-B779-DBD68DD084B0}" destId="{FB6663C1-83E6-4580-9A64-36FD1A991B3B}" srcOrd="0" destOrd="0" presId="urn:microsoft.com/office/officeart/2005/8/layout/radial3"/>
    <dgm:cxn modelId="{3B1F24E6-308A-4606-9B3C-2AAC1A3E1E7E}" type="presParOf" srcId="{3BA7A122-1379-4C19-B779-DBD68DD084B0}" destId="{26B7F799-A808-45EE-9285-42C9DAEB0716}" srcOrd="1" destOrd="0" presId="urn:microsoft.com/office/officeart/2005/8/layout/radial3"/>
    <dgm:cxn modelId="{2CE2CE2E-0315-4310-BC22-3662BCC4D59B}" type="presParOf" srcId="{3BA7A122-1379-4C19-B779-DBD68DD084B0}" destId="{23A38269-6417-44A3-A048-E2553753051B}" srcOrd="2" destOrd="0" presId="urn:microsoft.com/office/officeart/2005/8/layout/radial3"/>
    <dgm:cxn modelId="{B00DEB82-0691-4DB3-87ED-F354F7412C91}" type="presParOf" srcId="{3BA7A122-1379-4C19-B779-DBD68DD084B0}" destId="{53B61A06-6713-4FBD-B36F-E0209118D3D9}" srcOrd="3" destOrd="0" presId="urn:microsoft.com/office/officeart/2005/8/layout/radial3"/>
    <dgm:cxn modelId="{F0C33506-8BF0-4B8E-B962-2DEC3C19AD70}" type="presParOf" srcId="{3BA7A122-1379-4C19-B779-DBD68DD084B0}" destId="{A00459BC-E8C4-4488-AE28-E582FA30750A}" srcOrd="4" destOrd="0" presId="urn:microsoft.com/office/officeart/2005/8/layout/radial3"/>
    <dgm:cxn modelId="{4C5A6666-F0FE-46E8-811C-BB19ED405BDF}" type="presParOf" srcId="{3BA7A122-1379-4C19-B779-DBD68DD084B0}" destId="{15F455EF-86AC-42FB-BC58-8A77D765901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7627C-F70C-40DF-A60C-2B02191CC07B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B0ED7-172B-4BFF-ACAA-4A47F6DE70C5}">
      <dgm:prSet phldrT="[Text]" custT="1"/>
      <dgm:spPr>
        <a:xfrm>
          <a:off x="3301541" y="1799093"/>
          <a:ext cx="2286007" cy="2286007"/>
        </a:xfrm>
        <a:prstGeom prst="pentagon">
          <a:avLst/>
        </a:prstGeom>
        <a:noFill/>
      </dgm:spPr>
      <dgm:t>
        <a:bodyPr lIns="0" tIns="0" rIns="0" bIns="0"/>
        <a:lstStyle/>
        <a:p>
          <a:pPr>
            <a:buNone/>
          </a:pPr>
          <a:r>
            <a:rPr lang="pt-BR" sz="1800" b="1" dirty="0">
              <a:latin typeface="Open Sans"/>
              <a:ea typeface="+mn-ea"/>
              <a:cs typeface="+mn-cs"/>
            </a:rPr>
            <a:t>CONVEN-CIONAL</a:t>
          </a:r>
          <a:endParaRPr lang="en-US" sz="1800" b="1" dirty="0">
            <a:latin typeface="Open Sans"/>
            <a:ea typeface="+mn-ea"/>
            <a:cs typeface="+mn-cs"/>
          </a:endParaRPr>
        </a:p>
      </dgm:t>
    </dgm:pt>
    <dgm:pt modelId="{E83B8C7C-D477-4BA7-BB66-D145D76761AE}" type="sibTrans" cxnId="{DBEAC6A9-98A0-4E6A-AD33-56F0075F9608}">
      <dgm:prSet/>
      <dgm:spPr/>
      <dgm:t>
        <a:bodyPr/>
        <a:lstStyle/>
        <a:p>
          <a:endParaRPr lang="en-US" sz="1800"/>
        </a:p>
      </dgm:t>
    </dgm:pt>
    <dgm:pt modelId="{8BD1E03E-7649-410D-87A4-59965BEAD152}" type="parTrans" cxnId="{DBEAC6A9-98A0-4E6A-AD33-56F0075F9608}">
      <dgm:prSet/>
      <dgm:spPr/>
      <dgm:t>
        <a:bodyPr/>
        <a:lstStyle/>
        <a:p>
          <a:endParaRPr lang="en-US" sz="1800"/>
        </a:p>
      </dgm:t>
    </dgm:pt>
    <dgm:pt modelId="{CFB3AE8B-525F-4E3C-B40E-048AF6A85AA1}">
      <dgm:prSet phldrT="[Text]" custT="1"/>
      <dgm:spPr>
        <a:xfrm>
          <a:off x="5255900" y="1164084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pt-BR" sz="1800" dirty="0" err="1">
              <a:latin typeface="Open Sans"/>
              <a:ea typeface="+mn-ea"/>
              <a:cs typeface="+mn-cs"/>
            </a:rPr>
            <a:t>Transfor-madores</a:t>
          </a:r>
          <a:endParaRPr lang="en-US" sz="1800" dirty="0">
            <a:latin typeface="Open Sans"/>
            <a:ea typeface="+mn-ea"/>
            <a:cs typeface="+mn-cs"/>
          </a:endParaRPr>
        </a:p>
      </dgm:t>
    </dgm:pt>
    <dgm:pt modelId="{69D3358E-11E7-4659-9D91-25238E8C5493}" type="parTrans" cxnId="{4865E0C1-77A3-401B-AF60-842BEC184522}">
      <dgm:prSet/>
      <dgm:spPr/>
      <dgm:t>
        <a:bodyPr/>
        <a:lstStyle/>
        <a:p>
          <a:endParaRPr lang="en-US" sz="1800"/>
        </a:p>
      </dgm:t>
    </dgm:pt>
    <dgm:pt modelId="{043BA65A-4778-4A19-88F6-71C779350C86}" type="sibTrans" cxnId="{4865E0C1-77A3-401B-AF60-842BEC184522}">
      <dgm:prSet/>
      <dgm:spPr/>
      <dgm:t>
        <a:bodyPr/>
        <a:lstStyle/>
        <a:p>
          <a:endParaRPr lang="en-US" sz="1800"/>
        </a:p>
      </dgm:t>
    </dgm:pt>
    <dgm:pt modelId="{CA8FFE7B-F07D-4021-BE6D-CBE04BFDB275}">
      <dgm:prSet phldrT="[Text]" custT="1"/>
      <dgm:spPr>
        <a:xfrm>
          <a:off x="4509401" y="3461571"/>
          <a:ext cx="2286007" cy="2286007"/>
        </a:xfrm>
        <a:prstGeom prst="pentagon">
          <a:avLst/>
        </a:prstGeom>
      </dgm:spPr>
      <dgm:t>
        <a:bodyPr lIns="0" tIns="0" rIns="0" bIns="0"/>
        <a:lstStyle/>
        <a:p>
          <a:pPr>
            <a:buNone/>
          </a:pPr>
          <a:r>
            <a:rPr lang="pt-BR" sz="1800" dirty="0">
              <a:latin typeface="Open Sans"/>
              <a:ea typeface="+mn-ea"/>
              <a:cs typeface="+mn-cs"/>
            </a:rPr>
            <a:t>Capacitor Série</a:t>
          </a:r>
          <a:endParaRPr lang="en-US" sz="1800" dirty="0">
            <a:latin typeface="Open Sans"/>
            <a:ea typeface="+mn-ea"/>
            <a:cs typeface="+mn-cs"/>
          </a:endParaRPr>
        </a:p>
      </dgm:t>
    </dgm:pt>
    <dgm:pt modelId="{3E5A9E18-C665-4B48-8636-07EBC1679B4C}" type="parTrans" cxnId="{8919F20A-2EA8-4A5D-9108-2AC503BDE8EF}">
      <dgm:prSet/>
      <dgm:spPr/>
      <dgm:t>
        <a:bodyPr/>
        <a:lstStyle/>
        <a:p>
          <a:endParaRPr lang="en-US" sz="1800"/>
        </a:p>
      </dgm:t>
    </dgm:pt>
    <dgm:pt modelId="{73729C65-84DC-431E-B789-015424DF7C75}" type="sibTrans" cxnId="{8919F20A-2EA8-4A5D-9108-2AC503BDE8EF}">
      <dgm:prSet/>
      <dgm:spPr/>
      <dgm:t>
        <a:bodyPr/>
        <a:lstStyle/>
        <a:p>
          <a:endParaRPr lang="en-US" sz="1800"/>
        </a:p>
      </dgm:t>
    </dgm:pt>
    <dgm:pt modelId="{3148D1D9-2F7A-4680-8413-DF3080FBEDDB}">
      <dgm:prSet phldrT="[Text]" custT="1"/>
      <dgm:spPr>
        <a:xfrm>
          <a:off x="2093680" y="3461571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en-US" sz="1800" dirty="0">
              <a:latin typeface="Open Sans"/>
              <a:ea typeface="+mn-ea"/>
              <a:cs typeface="+mn-cs"/>
            </a:rPr>
            <a:t>Capacitor Shunt</a:t>
          </a:r>
        </a:p>
      </dgm:t>
    </dgm:pt>
    <dgm:pt modelId="{350512C9-0A96-4F9B-8361-FBDF349056EE}" type="parTrans" cxnId="{6DE2052D-F181-471D-B484-E2C23EE4CAD1}">
      <dgm:prSet/>
      <dgm:spPr/>
      <dgm:t>
        <a:bodyPr/>
        <a:lstStyle/>
        <a:p>
          <a:endParaRPr lang="en-US" sz="1800"/>
        </a:p>
      </dgm:t>
    </dgm:pt>
    <dgm:pt modelId="{BD59B441-F295-4F4A-ACCE-D6692B9EACD2}" type="sibTrans" cxnId="{6DE2052D-F181-471D-B484-E2C23EE4CAD1}">
      <dgm:prSet/>
      <dgm:spPr/>
      <dgm:t>
        <a:bodyPr/>
        <a:lstStyle/>
        <a:p>
          <a:endParaRPr lang="en-US" sz="1800"/>
        </a:p>
      </dgm:t>
    </dgm:pt>
    <dgm:pt modelId="{AF7DCD2E-3F6D-4374-9F12-A97BED7A7A3A}">
      <dgm:prSet phldrT="[Text]" custT="1"/>
      <dgm:spPr>
        <a:xfrm>
          <a:off x="1347181" y="1164084"/>
          <a:ext cx="2286007" cy="2286007"/>
        </a:xfrm>
        <a:prstGeom prst="pentagon">
          <a:avLst/>
        </a:prstGeom>
      </dgm:spPr>
      <dgm:t>
        <a:bodyPr/>
        <a:lstStyle/>
        <a:p>
          <a:pPr>
            <a:buNone/>
          </a:pPr>
          <a:r>
            <a:rPr lang="en-US" sz="1800">
              <a:latin typeface="Open Sans"/>
              <a:ea typeface="+mn-ea"/>
              <a:cs typeface="+mn-cs"/>
            </a:rPr>
            <a:t>Reatores Shunt</a:t>
          </a:r>
        </a:p>
      </dgm:t>
    </dgm:pt>
    <dgm:pt modelId="{797C2D3E-9AF2-4F64-9CF8-CB55A834C291}" type="parTrans" cxnId="{3930C6D7-B93C-4D3D-9E37-F028FA26D678}">
      <dgm:prSet/>
      <dgm:spPr/>
      <dgm:t>
        <a:bodyPr/>
        <a:lstStyle/>
        <a:p>
          <a:endParaRPr lang="en-US" sz="1800"/>
        </a:p>
      </dgm:t>
    </dgm:pt>
    <dgm:pt modelId="{D2AAB265-3D41-42B7-9D4B-50155FC62C84}" type="sibTrans" cxnId="{3930C6D7-B93C-4D3D-9E37-F028FA26D678}">
      <dgm:prSet/>
      <dgm:spPr/>
      <dgm:t>
        <a:bodyPr/>
        <a:lstStyle/>
        <a:p>
          <a:endParaRPr lang="en-US" sz="1800"/>
        </a:p>
      </dgm:t>
    </dgm:pt>
    <dgm:pt modelId="{178FB7E6-EA40-440C-B031-67E07C012E46}">
      <dgm:prSet phldrT="[Text]" custT="1"/>
      <dgm:spPr>
        <a:xfrm>
          <a:off x="3301541" y="-255841"/>
          <a:ext cx="2286007" cy="2286007"/>
        </a:xfrm>
        <a:prstGeom prst="pentagon">
          <a:avLst/>
        </a:prstGeom>
      </dgm:spPr>
      <dgm:t>
        <a:bodyPr lIns="0" tIns="0" rIns="0" bIns="0"/>
        <a:lstStyle/>
        <a:p>
          <a:pPr>
            <a:buNone/>
          </a:pPr>
          <a:r>
            <a:rPr lang="en-US" sz="1800" dirty="0" err="1">
              <a:latin typeface="Open Sans"/>
              <a:ea typeface="+mn-ea"/>
              <a:cs typeface="+mn-cs"/>
            </a:rPr>
            <a:t>Linhas</a:t>
          </a:r>
          <a:r>
            <a:rPr lang="en-US" sz="1800" dirty="0">
              <a:latin typeface="Open Sans"/>
              <a:ea typeface="+mn-ea"/>
              <a:cs typeface="+mn-cs"/>
            </a:rPr>
            <a:t> de </a:t>
          </a:r>
          <a:r>
            <a:rPr lang="en-US" sz="1600" dirty="0">
              <a:latin typeface="Open Sans"/>
              <a:ea typeface="+mn-ea"/>
              <a:cs typeface="+mn-cs"/>
            </a:rPr>
            <a:t>Transmissão</a:t>
          </a:r>
          <a:r>
            <a:rPr lang="en-US" sz="1800" dirty="0">
              <a:latin typeface="Open Sans"/>
              <a:ea typeface="+mn-ea"/>
              <a:cs typeface="+mn-cs"/>
            </a:rPr>
            <a:t> AC</a:t>
          </a:r>
        </a:p>
      </dgm:t>
    </dgm:pt>
    <dgm:pt modelId="{49E480A0-D9FF-40A1-AFE0-23750FC435F2}" type="sibTrans" cxnId="{21FAB15A-E0AA-4FA1-A8A4-FBBF145ACA39}">
      <dgm:prSet/>
      <dgm:spPr/>
      <dgm:t>
        <a:bodyPr/>
        <a:lstStyle/>
        <a:p>
          <a:endParaRPr lang="en-US" sz="1800"/>
        </a:p>
      </dgm:t>
    </dgm:pt>
    <dgm:pt modelId="{E1133348-E586-4A31-AC2C-85A11F6300FB}" type="parTrans" cxnId="{21FAB15A-E0AA-4FA1-A8A4-FBBF145ACA39}">
      <dgm:prSet/>
      <dgm:spPr/>
      <dgm:t>
        <a:bodyPr/>
        <a:lstStyle/>
        <a:p>
          <a:endParaRPr lang="en-US" sz="1800"/>
        </a:p>
      </dgm:t>
    </dgm:pt>
    <dgm:pt modelId="{84FCE6EA-73CE-422F-A14C-DEB045E091A1}" type="pres">
      <dgm:prSet presAssocID="{6F57627C-F70C-40DF-A60C-2B02191CC07B}" presName="composite" presStyleCnt="0">
        <dgm:presLayoutVars>
          <dgm:chMax val="1"/>
          <dgm:dir/>
          <dgm:resizeHandles val="exact"/>
        </dgm:presLayoutVars>
      </dgm:prSet>
      <dgm:spPr/>
    </dgm:pt>
    <dgm:pt modelId="{3BA7A122-1379-4C19-B779-DBD68DD084B0}" type="pres">
      <dgm:prSet presAssocID="{6F57627C-F70C-40DF-A60C-2B02191CC07B}" presName="radial" presStyleCnt="0">
        <dgm:presLayoutVars>
          <dgm:animLvl val="ctr"/>
        </dgm:presLayoutVars>
      </dgm:prSet>
      <dgm:spPr/>
    </dgm:pt>
    <dgm:pt modelId="{FB6663C1-83E6-4580-9A64-36FD1A991B3B}" type="pres">
      <dgm:prSet presAssocID="{F8FB0ED7-172B-4BFF-ACAA-4A47F6DE70C5}" presName="centerShape" presStyleLbl="vennNode1" presStyleIdx="0" presStyleCnt="6" custScaleX="72369" custScaleY="72369"/>
      <dgm:spPr>
        <a:prstGeom prst="pentagon">
          <a:avLst/>
        </a:prstGeom>
      </dgm:spPr>
    </dgm:pt>
    <dgm:pt modelId="{26B7F799-A808-45EE-9285-42C9DAEB0716}" type="pres">
      <dgm:prSet presAssocID="{178FB7E6-EA40-440C-B031-67E07C012E46}" presName="node" presStyleLbl="vennNode1" presStyleIdx="1" presStyleCnt="6" custScaleX="144738" custScaleY="144738" custRadScaleRad="96054">
        <dgm:presLayoutVars>
          <dgm:bulletEnabled val="1"/>
        </dgm:presLayoutVars>
      </dgm:prSet>
      <dgm:spPr>
        <a:prstGeom prst="pentagon">
          <a:avLst/>
        </a:prstGeom>
      </dgm:spPr>
    </dgm:pt>
    <dgm:pt modelId="{23A38269-6417-44A3-A048-E2553753051B}" type="pres">
      <dgm:prSet presAssocID="{CFB3AE8B-525F-4E3C-B40E-048AF6A85AA1}" presName="node" presStyleLbl="vennNode1" presStyleIdx="2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  <dgm:pt modelId="{53B61A06-6713-4FBD-B36F-E0209118D3D9}" type="pres">
      <dgm:prSet presAssocID="{CA8FFE7B-F07D-4021-BE6D-CBE04BFDB275}" presName="node" presStyleLbl="vennNode1" presStyleIdx="3" presStyleCnt="6" custScaleX="144738" custScaleY="144738" custRadScaleRad="101572" custRadScaleInc="891">
        <dgm:presLayoutVars>
          <dgm:bulletEnabled val="1"/>
        </dgm:presLayoutVars>
      </dgm:prSet>
      <dgm:spPr>
        <a:prstGeom prst="pentagon">
          <a:avLst/>
        </a:prstGeom>
      </dgm:spPr>
    </dgm:pt>
    <dgm:pt modelId="{A00459BC-E8C4-4488-AE28-E582FA30750A}" type="pres">
      <dgm:prSet presAssocID="{3148D1D9-2F7A-4680-8413-DF3080FBEDDB}" presName="node" presStyleLbl="vennNode1" presStyleIdx="4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  <dgm:pt modelId="{15F455EF-86AC-42FB-BC58-8A77D7659016}" type="pres">
      <dgm:prSet presAssocID="{AF7DCD2E-3F6D-4374-9F12-A97BED7A7A3A}" presName="node" presStyleLbl="vennNode1" presStyleIdx="5" presStyleCnt="6" custScaleX="144738" custScaleY="144738">
        <dgm:presLayoutVars>
          <dgm:bulletEnabled val="1"/>
        </dgm:presLayoutVars>
      </dgm:prSet>
      <dgm:spPr>
        <a:prstGeom prst="pentagon">
          <a:avLst/>
        </a:prstGeom>
      </dgm:spPr>
    </dgm:pt>
  </dgm:ptLst>
  <dgm:cxnLst>
    <dgm:cxn modelId="{8919F20A-2EA8-4A5D-9108-2AC503BDE8EF}" srcId="{F8FB0ED7-172B-4BFF-ACAA-4A47F6DE70C5}" destId="{CA8FFE7B-F07D-4021-BE6D-CBE04BFDB275}" srcOrd="2" destOrd="0" parTransId="{3E5A9E18-C665-4B48-8636-07EBC1679B4C}" sibTransId="{73729C65-84DC-431E-B789-015424DF7C75}"/>
    <dgm:cxn modelId="{0970821A-4AEE-409E-9880-45DDCDCD9105}" type="presOf" srcId="{AF7DCD2E-3F6D-4374-9F12-A97BED7A7A3A}" destId="{15F455EF-86AC-42FB-BC58-8A77D7659016}" srcOrd="0" destOrd="0" presId="urn:microsoft.com/office/officeart/2005/8/layout/radial3"/>
    <dgm:cxn modelId="{6DE2052D-F181-471D-B484-E2C23EE4CAD1}" srcId="{F8FB0ED7-172B-4BFF-ACAA-4A47F6DE70C5}" destId="{3148D1D9-2F7A-4680-8413-DF3080FBEDDB}" srcOrd="3" destOrd="0" parTransId="{350512C9-0A96-4F9B-8361-FBDF349056EE}" sibTransId="{BD59B441-F295-4F4A-ACCE-D6692B9EACD2}"/>
    <dgm:cxn modelId="{DD9E1651-D6A7-4938-8847-E8E1A38DD257}" type="presOf" srcId="{CA8FFE7B-F07D-4021-BE6D-CBE04BFDB275}" destId="{53B61A06-6713-4FBD-B36F-E0209118D3D9}" srcOrd="0" destOrd="0" presId="urn:microsoft.com/office/officeart/2005/8/layout/radial3"/>
    <dgm:cxn modelId="{21FAB15A-E0AA-4FA1-A8A4-FBBF145ACA39}" srcId="{F8FB0ED7-172B-4BFF-ACAA-4A47F6DE70C5}" destId="{178FB7E6-EA40-440C-B031-67E07C012E46}" srcOrd="0" destOrd="0" parTransId="{E1133348-E586-4A31-AC2C-85A11F6300FB}" sibTransId="{49E480A0-D9FF-40A1-AFE0-23750FC435F2}"/>
    <dgm:cxn modelId="{94CD2F96-16EB-497D-A075-399505D52079}" type="presOf" srcId="{3148D1D9-2F7A-4680-8413-DF3080FBEDDB}" destId="{A00459BC-E8C4-4488-AE28-E582FA30750A}" srcOrd="0" destOrd="0" presId="urn:microsoft.com/office/officeart/2005/8/layout/radial3"/>
    <dgm:cxn modelId="{E3619196-3DC9-4C1E-B0B7-FCF7B6478957}" type="presOf" srcId="{178FB7E6-EA40-440C-B031-67E07C012E46}" destId="{26B7F799-A808-45EE-9285-42C9DAEB0716}" srcOrd="0" destOrd="0" presId="urn:microsoft.com/office/officeart/2005/8/layout/radial3"/>
    <dgm:cxn modelId="{DBEAC6A9-98A0-4E6A-AD33-56F0075F9608}" srcId="{6F57627C-F70C-40DF-A60C-2B02191CC07B}" destId="{F8FB0ED7-172B-4BFF-ACAA-4A47F6DE70C5}" srcOrd="0" destOrd="0" parTransId="{8BD1E03E-7649-410D-87A4-59965BEAD152}" sibTransId="{E83B8C7C-D477-4BA7-BB66-D145D76761AE}"/>
    <dgm:cxn modelId="{B03B12B7-3C48-408C-95EB-AD08B8481DCB}" type="presOf" srcId="{6F57627C-F70C-40DF-A60C-2B02191CC07B}" destId="{84FCE6EA-73CE-422F-A14C-DEB045E091A1}" srcOrd="0" destOrd="0" presId="urn:microsoft.com/office/officeart/2005/8/layout/radial3"/>
    <dgm:cxn modelId="{4865E0C1-77A3-401B-AF60-842BEC184522}" srcId="{F8FB0ED7-172B-4BFF-ACAA-4A47F6DE70C5}" destId="{CFB3AE8B-525F-4E3C-B40E-048AF6A85AA1}" srcOrd="1" destOrd="0" parTransId="{69D3358E-11E7-4659-9D91-25238E8C5493}" sibTransId="{043BA65A-4778-4A19-88F6-71C779350C86}"/>
    <dgm:cxn modelId="{8CA45DD4-69B2-4977-AF33-64A7B939F923}" type="presOf" srcId="{F8FB0ED7-172B-4BFF-ACAA-4A47F6DE70C5}" destId="{FB6663C1-83E6-4580-9A64-36FD1A991B3B}" srcOrd="0" destOrd="0" presId="urn:microsoft.com/office/officeart/2005/8/layout/radial3"/>
    <dgm:cxn modelId="{3930C6D7-B93C-4D3D-9E37-F028FA26D678}" srcId="{F8FB0ED7-172B-4BFF-ACAA-4A47F6DE70C5}" destId="{AF7DCD2E-3F6D-4374-9F12-A97BED7A7A3A}" srcOrd="4" destOrd="0" parTransId="{797C2D3E-9AF2-4F64-9CF8-CB55A834C291}" sibTransId="{D2AAB265-3D41-42B7-9D4B-50155FC62C84}"/>
    <dgm:cxn modelId="{8DC22AF5-55FE-43A1-8C9D-1235A4964870}" type="presOf" srcId="{CFB3AE8B-525F-4E3C-B40E-048AF6A85AA1}" destId="{23A38269-6417-44A3-A048-E2553753051B}" srcOrd="0" destOrd="0" presId="urn:microsoft.com/office/officeart/2005/8/layout/radial3"/>
    <dgm:cxn modelId="{DDBF192B-F252-40BB-AFC7-92692DD26E3F}" type="presParOf" srcId="{84FCE6EA-73CE-422F-A14C-DEB045E091A1}" destId="{3BA7A122-1379-4C19-B779-DBD68DD084B0}" srcOrd="0" destOrd="0" presId="urn:microsoft.com/office/officeart/2005/8/layout/radial3"/>
    <dgm:cxn modelId="{FFA605D8-E6CD-497C-9288-A825D7AABCCB}" type="presParOf" srcId="{3BA7A122-1379-4C19-B779-DBD68DD084B0}" destId="{FB6663C1-83E6-4580-9A64-36FD1A991B3B}" srcOrd="0" destOrd="0" presId="urn:microsoft.com/office/officeart/2005/8/layout/radial3"/>
    <dgm:cxn modelId="{7A8370C2-905D-4293-B964-FF4BBEAB6815}" type="presParOf" srcId="{3BA7A122-1379-4C19-B779-DBD68DD084B0}" destId="{26B7F799-A808-45EE-9285-42C9DAEB0716}" srcOrd="1" destOrd="0" presId="urn:microsoft.com/office/officeart/2005/8/layout/radial3"/>
    <dgm:cxn modelId="{2CE2CE2E-0315-4310-BC22-3662BCC4D59B}" type="presParOf" srcId="{3BA7A122-1379-4C19-B779-DBD68DD084B0}" destId="{23A38269-6417-44A3-A048-E2553753051B}" srcOrd="2" destOrd="0" presId="urn:microsoft.com/office/officeart/2005/8/layout/radial3"/>
    <dgm:cxn modelId="{B00DEB82-0691-4DB3-87ED-F354F7412C91}" type="presParOf" srcId="{3BA7A122-1379-4C19-B779-DBD68DD084B0}" destId="{53B61A06-6713-4FBD-B36F-E0209118D3D9}" srcOrd="3" destOrd="0" presId="urn:microsoft.com/office/officeart/2005/8/layout/radial3"/>
    <dgm:cxn modelId="{F0C33506-8BF0-4B8E-B962-2DEC3C19AD70}" type="presParOf" srcId="{3BA7A122-1379-4C19-B779-DBD68DD084B0}" destId="{A00459BC-E8C4-4488-AE28-E582FA30750A}" srcOrd="4" destOrd="0" presId="urn:microsoft.com/office/officeart/2005/8/layout/radial3"/>
    <dgm:cxn modelId="{4C5A6666-F0FE-46E8-811C-BB19ED405BDF}" type="presParOf" srcId="{3BA7A122-1379-4C19-B779-DBD68DD084B0}" destId="{15F455EF-86AC-42FB-BC58-8A77D765901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FF96D0-AE1C-48D7-B294-8AE94F13B382}" type="doc">
      <dgm:prSet loTypeId="urn:microsoft.com/office/officeart/2005/8/layout/hProcess4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ABA2424A-52AE-4DFB-B007-F3F16EF26759}">
      <dgm:prSet phldrT="[Text]" custT="1"/>
      <dgm:spPr>
        <a:xfrm>
          <a:off x="1005353" y="3137409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800" err="1">
              <a:solidFill>
                <a:srgbClr val="FFFFFF"/>
              </a:solidFill>
              <a:latin typeface="Myriad Pro"/>
              <a:ea typeface="+mn-ea"/>
              <a:cs typeface="+mn-cs"/>
            </a:rPr>
            <a:t>Modelagem</a:t>
          </a:r>
          <a:r>
            <a:rPr lang="en-US" sz="1800">
              <a:solidFill>
                <a:srgbClr val="FFFFFF"/>
              </a:solidFill>
              <a:latin typeface="Myriad Pro"/>
              <a:ea typeface="+mn-ea"/>
              <a:cs typeface="+mn-cs"/>
            </a:rPr>
            <a:t> das </a:t>
          </a:r>
          <a:r>
            <a:rPr lang="en-US" sz="1800" err="1">
              <a:solidFill>
                <a:srgbClr val="FFFFFF"/>
              </a:solidFill>
              <a:latin typeface="Myriad Pro"/>
              <a:ea typeface="+mn-ea"/>
              <a:cs typeface="+mn-cs"/>
            </a:rPr>
            <a:t>tecnologias</a:t>
          </a:r>
          <a:r>
            <a:rPr lang="en-US" sz="1800">
              <a:solidFill>
                <a:srgbClr val="FFFFFF"/>
              </a:solidFill>
              <a:latin typeface="Myriad Pro"/>
              <a:ea typeface="+mn-ea"/>
              <a:cs typeface="+mn-cs"/>
            </a:rPr>
            <a:t> </a:t>
          </a:r>
          <a:r>
            <a:rPr lang="en-US" sz="1800" err="1">
              <a:solidFill>
                <a:srgbClr val="FFFFFF"/>
              </a:solidFill>
              <a:latin typeface="Myriad Pro"/>
              <a:ea typeface="+mn-ea"/>
              <a:cs typeface="+mn-cs"/>
            </a:rPr>
            <a:t>flexíveis</a:t>
          </a:r>
          <a:r>
            <a:rPr lang="en-US" sz="1800">
              <a:solidFill>
                <a:srgbClr val="FFFFFF"/>
              </a:solidFill>
              <a:latin typeface="Myriad Pro"/>
              <a:ea typeface="+mn-ea"/>
              <a:cs typeface="+mn-cs"/>
            </a:rPr>
            <a:t> no SDDP</a:t>
          </a:r>
          <a:endParaRPr lang="pt-BR" sz="1800">
            <a:solidFill>
              <a:srgbClr val="FFFFFF"/>
            </a:solidFill>
            <a:latin typeface="Myriad Pro"/>
            <a:ea typeface="+mn-ea"/>
            <a:cs typeface="+mn-cs"/>
          </a:endParaRPr>
        </a:p>
      </dgm:t>
    </dgm:pt>
    <dgm:pt modelId="{5D9037BC-4A50-484B-A4A9-7938FB9F5820}" type="parTrans" cxnId="{B1D324A4-EEDB-4A79-B2F1-D05FF2350C4A}">
      <dgm:prSet/>
      <dgm:spPr/>
      <dgm:t>
        <a:bodyPr/>
        <a:lstStyle/>
        <a:p>
          <a:endParaRPr lang="pt-BR"/>
        </a:p>
      </dgm:t>
    </dgm:pt>
    <dgm:pt modelId="{E371C73D-8CC6-4C2E-8963-DBFB88E5A51D}" type="sibTrans" cxnId="{B1D324A4-EEDB-4A79-B2F1-D05FF2350C4A}">
      <dgm:prSet/>
      <dgm:spPr>
        <a:xfrm>
          <a:off x="1965581" y="1717117"/>
          <a:ext cx="3366962" cy="3366962"/>
        </a:xfrm>
        <a:prstGeom prst="leftCircularArrow">
          <a:avLst>
            <a:gd name="adj1" fmla="val 3612"/>
            <a:gd name="adj2" fmla="val 449369"/>
            <a:gd name="adj3" fmla="val 2224880"/>
            <a:gd name="adj4" fmla="val 9024489"/>
            <a:gd name="adj5" fmla="val 4214"/>
          </a:avLst>
        </a:prstGeom>
        <a:solidFill>
          <a:srgbClr val="133F6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3516505B-6C14-45E7-A060-4FA399225C28}">
      <dgm:prSet phldrT="[Text]" custT="1"/>
      <dgm:spPr>
        <a:xfrm>
          <a:off x="4820416" y="735330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pt-BR" sz="1800">
              <a:solidFill>
                <a:srgbClr val="FFFFFF"/>
              </a:solidFill>
              <a:latin typeface="Myriad Pro"/>
              <a:ea typeface="+mn-ea"/>
              <a:cs typeface="+mn-cs"/>
            </a:rPr>
            <a:t>Métodos de </a:t>
          </a:r>
          <a:r>
            <a:rPr lang="pt-BR" sz="1800" err="1">
              <a:solidFill>
                <a:srgbClr val="FFFFFF"/>
              </a:solidFill>
              <a:latin typeface="Myriad Pro"/>
              <a:ea typeface="+mn-ea"/>
              <a:cs typeface="+mn-cs"/>
            </a:rPr>
            <a:t>Screening</a:t>
          </a:r>
          <a:endParaRPr lang="pt-BR" sz="1800">
            <a:solidFill>
              <a:srgbClr val="FFFFFF"/>
            </a:solidFill>
            <a:latin typeface="Myriad Pro"/>
            <a:ea typeface="+mn-ea"/>
            <a:cs typeface="+mn-cs"/>
          </a:endParaRPr>
        </a:p>
      </dgm:t>
    </dgm:pt>
    <dgm:pt modelId="{D148D29C-C110-465B-9EA4-31A71EC6ED84}" type="parTrans" cxnId="{8AECEA16-032B-486B-A8A9-95799AA22B31}">
      <dgm:prSet/>
      <dgm:spPr/>
      <dgm:t>
        <a:bodyPr/>
        <a:lstStyle/>
        <a:p>
          <a:endParaRPr lang="pt-BR"/>
        </a:p>
      </dgm:t>
    </dgm:pt>
    <dgm:pt modelId="{ACDA2527-FA1D-4D47-A408-00535C15EE4D}" type="sibTrans" cxnId="{8AECEA16-032B-486B-A8A9-95799AA22B31}">
      <dgm:prSet/>
      <dgm:spPr>
        <a:xfrm>
          <a:off x="5756375" y="-276061"/>
          <a:ext cx="3739095" cy="3739095"/>
        </a:xfrm>
        <a:prstGeom prst="circularArrow">
          <a:avLst>
            <a:gd name="adj1" fmla="val 3253"/>
            <a:gd name="adj2" fmla="val 401197"/>
            <a:gd name="adj3" fmla="val 19423292"/>
            <a:gd name="adj4" fmla="val 12575511"/>
            <a:gd name="adj5" fmla="val 3795"/>
          </a:avLst>
        </a:prstGeom>
        <a:solidFill>
          <a:srgbClr val="133F6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28205662-1134-4837-9D43-CD0123EEBF9C}">
      <dgm:prSet/>
      <dgm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Baterias</a:t>
          </a:r>
        </a:p>
      </dgm:t>
    </dgm:pt>
    <dgm:pt modelId="{29F3BC27-7B16-4860-9D4F-1DEC9B26BD49}" type="parTrans" cxnId="{DEEEBC9B-9B19-4738-87EE-BA60477F013C}">
      <dgm:prSet/>
      <dgm:spPr/>
      <dgm:t>
        <a:bodyPr/>
        <a:lstStyle/>
        <a:p>
          <a:endParaRPr lang="pt-BR"/>
        </a:p>
      </dgm:t>
    </dgm:pt>
    <dgm:pt modelId="{CE9C196F-A824-4E0C-B4BC-8E8C3E68DE69}" type="sibTrans" cxnId="{DEEEBC9B-9B19-4738-87EE-BA60477F013C}">
      <dgm:prSet/>
      <dgm:spPr/>
      <dgm:t>
        <a:bodyPr/>
        <a:lstStyle/>
        <a:p>
          <a:endParaRPr lang="pt-BR"/>
        </a:p>
      </dgm:t>
    </dgm:pt>
    <dgm:pt modelId="{2F55F7F8-8428-4F51-94A0-17C3AE26A961}">
      <dgm:prSet phldrT="[Text]" custT="1"/>
      <dgm:spPr>
        <a:xfrm>
          <a:off x="8635480" y="3137409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pt-BR" sz="1800">
              <a:solidFill>
                <a:srgbClr val="FFFFFF"/>
              </a:solidFill>
              <a:latin typeface="Myriad Pro"/>
              <a:ea typeface="+mn-ea"/>
              <a:cs typeface="+mn-cs"/>
            </a:rPr>
            <a:t>Tecnologias Flexíveis como candidatos de expansão</a:t>
          </a:r>
        </a:p>
      </dgm:t>
    </dgm:pt>
    <dgm:pt modelId="{694068AA-38D7-4CD4-80BE-94097E473408}" type="parTrans" cxnId="{1BA11A22-F8A6-43E9-8F4A-49B91B25F9B5}">
      <dgm:prSet/>
      <dgm:spPr/>
      <dgm:t>
        <a:bodyPr/>
        <a:lstStyle/>
        <a:p>
          <a:endParaRPr lang="pt-BR"/>
        </a:p>
      </dgm:t>
    </dgm:pt>
    <dgm:pt modelId="{7D6C13C5-75E1-44DA-8E12-2EA1A1B8643D}" type="sibTrans" cxnId="{1BA11A22-F8A6-43E9-8F4A-49B91B25F9B5}">
      <dgm:prSet/>
      <dgm:spPr/>
      <dgm:t>
        <a:bodyPr/>
        <a:lstStyle/>
        <a:p>
          <a:endParaRPr lang="pt-BR"/>
        </a:p>
      </dgm:t>
    </dgm:pt>
    <dgm:pt modelId="{3B460628-8638-45EE-A745-3B29C52DDAE6}">
      <dgm:prSet phldrT="[Text]"/>
      <dgm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 b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FACTS</a:t>
          </a:r>
        </a:p>
      </dgm:t>
    </dgm:pt>
    <dgm:pt modelId="{23846BE2-2D89-4DC5-B076-B2D9C048BB56}" type="parTrans" cxnId="{102F8CEF-6A94-4C02-AC12-04857EA7408D}">
      <dgm:prSet/>
      <dgm:spPr/>
      <dgm:t>
        <a:bodyPr/>
        <a:lstStyle/>
        <a:p>
          <a:endParaRPr lang="pt-BR"/>
        </a:p>
      </dgm:t>
    </dgm:pt>
    <dgm:pt modelId="{A9A9F34E-EF99-48B6-A6D1-80C98389A55A}" type="sibTrans" cxnId="{102F8CEF-6A94-4C02-AC12-04857EA7408D}">
      <dgm:prSet/>
      <dgm:spPr/>
      <dgm:t>
        <a:bodyPr/>
        <a:lstStyle/>
        <a:p>
          <a:endParaRPr lang="pt-BR"/>
        </a:p>
      </dgm:t>
    </dgm:pt>
    <dgm:pt modelId="{4231F0D2-D468-453F-AA78-CC661D1C6099}">
      <dgm:prSet phldrT="[Text]"/>
      <dgm:spPr>
        <a:xfrm>
          <a:off x="4173228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Cálculo de índices do benefício marginais das tecnologias flexíveis</a:t>
          </a:r>
        </a:p>
      </dgm:t>
    </dgm:pt>
    <dgm:pt modelId="{CBD4F41C-0FE1-407E-9063-AE06F8692FD8}" type="parTrans" cxnId="{24FE3FA3-A880-4055-B042-613965B5ACA0}">
      <dgm:prSet/>
      <dgm:spPr/>
      <dgm:t>
        <a:bodyPr/>
        <a:lstStyle/>
        <a:p>
          <a:endParaRPr lang="pt-BR"/>
        </a:p>
      </dgm:t>
    </dgm:pt>
    <dgm:pt modelId="{4F898D38-7E55-413B-853C-12A8BC4765E5}" type="sibTrans" cxnId="{24FE3FA3-A880-4055-B042-613965B5ACA0}">
      <dgm:prSet/>
      <dgm:spPr/>
      <dgm:t>
        <a:bodyPr/>
        <a:lstStyle/>
        <a:p>
          <a:endParaRPr lang="pt-BR"/>
        </a:p>
      </dgm:t>
    </dgm:pt>
    <dgm:pt modelId="{23CD86FE-8E6C-46F9-8D9F-8294A79FAA36}">
      <dgm:prSet phldrT="[Text]"/>
      <dgm:spPr>
        <a:xfrm>
          <a:off x="7988291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 b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Avaliação </a:t>
          </a:r>
          <a:r>
            <a:rPr lang="pt-BR" b="0" i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do trade-off </a:t>
          </a:r>
          <a:r>
            <a:rPr lang="pt-BR" b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entre o custo de operação e o custo de investimento.</a:t>
          </a:r>
        </a:p>
      </dgm:t>
    </dgm:pt>
    <dgm:pt modelId="{AD3C3A6E-3AB2-4E1E-91B5-CA00DC98639E}" type="parTrans" cxnId="{27E75651-9BF7-45AE-8B1D-5B39F0243B6A}">
      <dgm:prSet/>
      <dgm:spPr/>
      <dgm:t>
        <a:bodyPr/>
        <a:lstStyle/>
        <a:p>
          <a:endParaRPr lang="pt-BR"/>
        </a:p>
      </dgm:t>
    </dgm:pt>
    <dgm:pt modelId="{31278C07-9E41-47FA-B493-A74CDDCCB036}" type="sibTrans" cxnId="{27E75651-9BF7-45AE-8B1D-5B39F0243B6A}">
      <dgm:prSet/>
      <dgm:spPr/>
      <dgm:t>
        <a:bodyPr/>
        <a:lstStyle/>
        <a:p>
          <a:endParaRPr lang="pt-BR"/>
        </a:p>
      </dgm:t>
    </dgm:pt>
    <dgm:pt modelId="{F12D6147-34BD-47AC-9F8B-587998449216}">
      <dgm:prSet/>
      <dgm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DLR</a:t>
          </a:r>
        </a:p>
      </dgm:t>
    </dgm:pt>
    <dgm:pt modelId="{690AA7A4-88A3-4A99-AA45-96D0D5021D46}" type="parTrans" cxnId="{C0D257E8-4623-4077-B5BE-11028FD02D59}">
      <dgm:prSet/>
      <dgm:spPr/>
      <dgm:t>
        <a:bodyPr/>
        <a:lstStyle/>
        <a:p>
          <a:endParaRPr lang="pt-BR"/>
        </a:p>
      </dgm:t>
    </dgm:pt>
    <dgm:pt modelId="{27A9A5AB-40C7-44C3-AC06-C58546BFF3F7}" type="sibTrans" cxnId="{C0D257E8-4623-4077-B5BE-11028FD02D59}">
      <dgm:prSet/>
      <dgm:spPr/>
      <dgm:t>
        <a:bodyPr/>
        <a:lstStyle/>
        <a:p>
          <a:endParaRPr lang="pt-BR"/>
        </a:p>
      </dgm:t>
    </dgm:pt>
    <dgm:pt modelId="{F6C2F320-5D18-44C9-8641-B62CE26F5EDC}">
      <dgm:prSet/>
      <dgm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pt-BR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</dgm:t>
    </dgm:pt>
    <dgm:pt modelId="{0DDEB027-701D-41EF-B0F5-6172A9A11793}" type="parTrans" cxnId="{EB474434-4C78-4F9D-BF9D-CE27718950D8}">
      <dgm:prSet/>
      <dgm:spPr/>
      <dgm:t>
        <a:bodyPr/>
        <a:lstStyle/>
        <a:p>
          <a:endParaRPr lang="pt-BR"/>
        </a:p>
      </dgm:t>
    </dgm:pt>
    <dgm:pt modelId="{27390AF1-73E1-49C0-A750-7D70904F1C98}" type="sibTrans" cxnId="{EB474434-4C78-4F9D-BF9D-CE27718950D8}">
      <dgm:prSet/>
      <dgm:spPr/>
      <dgm:t>
        <a:bodyPr/>
        <a:lstStyle/>
        <a:p>
          <a:endParaRPr lang="pt-BR"/>
        </a:p>
      </dgm:t>
    </dgm:pt>
    <dgm:pt modelId="{587AFBD5-9ABB-45FF-9C57-E1021851AC5A}">
      <dgm:prSet/>
      <dgm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pt-BR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</dgm:t>
    </dgm:pt>
    <dgm:pt modelId="{582C7CAA-A33A-43E1-BD4F-B1B6ED41FBF0}" type="parTrans" cxnId="{A4039129-7C6B-45F4-A8DE-6E18C1F60828}">
      <dgm:prSet/>
      <dgm:spPr/>
      <dgm:t>
        <a:bodyPr/>
        <a:lstStyle/>
        <a:p>
          <a:endParaRPr lang="pt-BR"/>
        </a:p>
      </dgm:t>
    </dgm:pt>
    <dgm:pt modelId="{3EB25087-A9D0-4973-B0AA-487EB4F249CC}" type="sibTrans" cxnId="{A4039129-7C6B-45F4-A8DE-6E18C1F60828}">
      <dgm:prSet/>
      <dgm:spPr/>
      <dgm:t>
        <a:bodyPr/>
        <a:lstStyle/>
        <a:p>
          <a:endParaRPr lang="pt-BR"/>
        </a:p>
      </dgm:t>
    </dgm:pt>
    <dgm:pt modelId="{C05012F1-9979-4086-AA51-D3211914027D}">
      <dgm:prSet phldrT="[Text]"/>
      <dgm:spPr>
        <a:xfrm>
          <a:off x="4173228" y="1250061"/>
          <a:ext cx="2912349" cy="2402078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pt-BR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Forma de reduzir o número de candidatos de expansão</a:t>
          </a:r>
        </a:p>
      </dgm:t>
    </dgm:pt>
    <dgm:pt modelId="{B6229D82-1296-42F9-8991-C22518CE0A8E}" type="parTrans" cxnId="{3A888F00-8ED0-4E5D-9A21-783B81055EDE}">
      <dgm:prSet/>
      <dgm:spPr/>
      <dgm:t>
        <a:bodyPr/>
        <a:lstStyle/>
        <a:p>
          <a:endParaRPr lang="en-US"/>
        </a:p>
      </dgm:t>
    </dgm:pt>
    <dgm:pt modelId="{CD9ABEDE-02EA-4BF3-A37A-9F014D27ED4D}" type="sibTrans" cxnId="{3A888F00-8ED0-4E5D-9A21-783B81055EDE}">
      <dgm:prSet/>
      <dgm:spPr/>
      <dgm:t>
        <a:bodyPr/>
        <a:lstStyle/>
        <a:p>
          <a:endParaRPr lang="en-US"/>
        </a:p>
      </dgm:t>
    </dgm:pt>
    <dgm:pt modelId="{D999EC9B-EAC4-4B81-9236-3CEF13320B13}">
      <dgm:prSet phldrT="[Text]"/>
      <dgm:spPr>
        <a:xfrm>
          <a:off x="4173228" y="1250061"/>
          <a:ext cx="2912349" cy="2402078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pt-BR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</dgm:t>
    </dgm:pt>
    <dgm:pt modelId="{0C8CB7C7-4EAB-43A5-9763-5B10F5E6885E}" type="parTrans" cxnId="{8F9D6D0C-4364-4E0D-B1ED-A827F7F7DDE4}">
      <dgm:prSet/>
      <dgm:spPr/>
      <dgm:t>
        <a:bodyPr/>
        <a:lstStyle/>
        <a:p>
          <a:endParaRPr lang="en-US"/>
        </a:p>
      </dgm:t>
    </dgm:pt>
    <dgm:pt modelId="{B36026EA-4E9F-4FDB-A5D8-02FBBBBF1F40}" type="sibTrans" cxnId="{8F9D6D0C-4364-4E0D-B1ED-A827F7F7DDE4}">
      <dgm:prSet/>
      <dgm:spPr/>
      <dgm:t>
        <a:bodyPr/>
        <a:lstStyle/>
        <a:p>
          <a:endParaRPr lang="en-US"/>
        </a:p>
      </dgm:t>
    </dgm:pt>
    <dgm:pt modelId="{20564234-4DAE-4309-9199-20B66331FBE5}" type="pres">
      <dgm:prSet presAssocID="{18FF96D0-AE1C-48D7-B294-8AE94F13B382}" presName="Name0" presStyleCnt="0">
        <dgm:presLayoutVars>
          <dgm:dir/>
          <dgm:animLvl val="lvl"/>
          <dgm:resizeHandles val="exact"/>
        </dgm:presLayoutVars>
      </dgm:prSet>
      <dgm:spPr/>
    </dgm:pt>
    <dgm:pt modelId="{EB6319E1-DE11-471F-A494-4E7EED725F2C}" type="pres">
      <dgm:prSet presAssocID="{18FF96D0-AE1C-48D7-B294-8AE94F13B382}" presName="tSp" presStyleCnt="0"/>
      <dgm:spPr/>
    </dgm:pt>
    <dgm:pt modelId="{8DB5EBE6-8DE8-4066-922E-0C2B2D9BFB6D}" type="pres">
      <dgm:prSet presAssocID="{18FF96D0-AE1C-48D7-B294-8AE94F13B382}" presName="bSp" presStyleCnt="0"/>
      <dgm:spPr/>
    </dgm:pt>
    <dgm:pt modelId="{ED324FB1-DC1E-4C88-B616-7D4E67E57F16}" type="pres">
      <dgm:prSet presAssocID="{18FF96D0-AE1C-48D7-B294-8AE94F13B382}" presName="process" presStyleCnt="0"/>
      <dgm:spPr/>
    </dgm:pt>
    <dgm:pt modelId="{166DBD42-C01E-48BA-B6E5-65645E9B7C28}" type="pres">
      <dgm:prSet presAssocID="{ABA2424A-52AE-4DFB-B007-F3F16EF26759}" presName="composite1" presStyleCnt="0"/>
      <dgm:spPr/>
    </dgm:pt>
    <dgm:pt modelId="{F2F45619-807F-4BBB-B6B4-6888B6F2DACF}" type="pres">
      <dgm:prSet presAssocID="{ABA2424A-52AE-4DFB-B007-F3F16EF26759}" presName="dummyNode1" presStyleLbl="node1" presStyleIdx="0" presStyleCnt="3"/>
      <dgm:spPr/>
    </dgm:pt>
    <dgm:pt modelId="{6430023A-4E79-4720-BDFD-69B4462349C0}" type="pres">
      <dgm:prSet presAssocID="{ABA2424A-52AE-4DFB-B007-F3F16EF26759}" presName="childNode1" presStyleLbl="bgAcc1" presStyleIdx="0" presStyleCnt="3">
        <dgm:presLayoutVars>
          <dgm:bulletEnabled val="1"/>
        </dgm:presLayoutVars>
      </dgm:prSet>
      <dgm:spPr/>
    </dgm:pt>
    <dgm:pt modelId="{C993233A-E67E-4776-89C9-F5A59C5454DA}" type="pres">
      <dgm:prSet presAssocID="{ABA2424A-52AE-4DFB-B007-F3F16EF26759}" presName="childNode1tx" presStyleLbl="bgAcc1" presStyleIdx="0" presStyleCnt="3">
        <dgm:presLayoutVars>
          <dgm:bulletEnabled val="1"/>
        </dgm:presLayoutVars>
      </dgm:prSet>
      <dgm:spPr/>
    </dgm:pt>
    <dgm:pt modelId="{8A706725-01F2-4499-AF01-027115559C62}" type="pres">
      <dgm:prSet presAssocID="{ABA2424A-52AE-4DFB-B007-F3F16EF26759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D82E198-6858-419A-B32A-4CDD9F24A3DA}" type="pres">
      <dgm:prSet presAssocID="{ABA2424A-52AE-4DFB-B007-F3F16EF26759}" presName="connSite1" presStyleCnt="0"/>
      <dgm:spPr/>
    </dgm:pt>
    <dgm:pt modelId="{E0B397EC-5CE0-45D7-80DF-3D403C351F85}" type="pres">
      <dgm:prSet presAssocID="{E371C73D-8CC6-4C2E-8963-DBFB88E5A51D}" presName="Name9" presStyleLbl="sibTrans2D1" presStyleIdx="0" presStyleCnt="2"/>
      <dgm:spPr/>
    </dgm:pt>
    <dgm:pt modelId="{4C753DCE-D366-498A-8CFE-050593FC8CF9}" type="pres">
      <dgm:prSet presAssocID="{3516505B-6C14-45E7-A060-4FA399225C28}" presName="composite2" presStyleCnt="0"/>
      <dgm:spPr/>
    </dgm:pt>
    <dgm:pt modelId="{30029174-5339-45BB-BDAA-ACA2E9807034}" type="pres">
      <dgm:prSet presAssocID="{3516505B-6C14-45E7-A060-4FA399225C28}" presName="dummyNode2" presStyleLbl="node1" presStyleIdx="0" presStyleCnt="3"/>
      <dgm:spPr/>
    </dgm:pt>
    <dgm:pt modelId="{FDF7FFD6-92F9-4BEC-89FB-F2EAEBC350F9}" type="pres">
      <dgm:prSet presAssocID="{3516505B-6C14-45E7-A060-4FA399225C28}" presName="childNode2" presStyleLbl="bgAcc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7EF5D63B-A682-40DB-91C2-587F9C2C5E8D}" type="pres">
      <dgm:prSet presAssocID="{3516505B-6C14-45E7-A060-4FA399225C28}" presName="childNode2tx" presStyleLbl="bgAcc1" presStyleIdx="1" presStyleCnt="3">
        <dgm:presLayoutVars>
          <dgm:bulletEnabled val="1"/>
        </dgm:presLayoutVars>
      </dgm:prSet>
      <dgm:spPr/>
    </dgm:pt>
    <dgm:pt modelId="{493C3B5D-424D-407E-B46E-20DAA8CCC2AF}" type="pres">
      <dgm:prSet presAssocID="{3516505B-6C14-45E7-A060-4FA399225C28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1819DE75-4FAF-4D93-84E3-A695BE4D57DF}" type="pres">
      <dgm:prSet presAssocID="{3516505B-6C14-45E7-A060-4FA399225C28}" presName="connSite2" presStyleCnt="0"/>
      <dgm:spPr/>
    </dgm:pt>
    <dgm:pt modelId="{3BFE1E3A-17FE-4AD2-BFA3-1EF723873A48}" type="pres">
      <dgm:prSet presAssocID="{ACDA2527-FA1D-4D47-A408-00535C15EE4D}" presName="Name18" presStyleLbl="sibTrans2D1" presStyleIdx="1" presStyleCnt="2"/>
      <dgm:spPr/>
    </dgm:pt>
    <dgm:pt modelId="{8B5A1010-1BFE-470C-ABEB-A352D9D51D31}" type="pres">
      <dgm:prSet presAssocID="{2F55F7F8-8428-4F51-94A0-17C3AE26A961}" presName="composite1" presStyleCnt="0"/>
      <dgm:spPr/>
    </dgm:pt>
    <dgm:pt modelId="{7B2B6DAC-2B63-49A0-9F93-D564587606F0}" type="pres">
      <dgm:prSet presAssocID="{2F55F7F8-8428-4F51-94A0-17C3AE26A961}" presName="dummyNode1" presStyleLbl="node1" presStyleIdx="1" presStyleCnt="3"/>
      <dgm:spPr/>
    </dgm:pt>
    <dgm:pt modelId="{A1E8C3D7-30C5-41BE-B2D3-F532075E72DB}" type="pres">
      <dgm:prSet presAssocID="{2F55F7F8-8428-4F51-94A0-17C3AE26A961}" presName="childNode1" presStyleLbl="bgAcc1" presStyleIdx="2" presStyleCnt="3">
        <dgm:presLayoutVars>
          <dgm:bulletEnabled val="1"/>
        </dgm:presLayoutVars>
      </dgm:prSet>
      <dgm:spPr/>
    </dgm:pt>
    <dgm:pt modelId="{DD55AFE6-75FF-46F6-93EB-B0D934B37ADD}" type="pres">
      <dgm:prSet presAssocID="{2F55F7F8-8428-4F51-94A0-17C3AE26A961}" presName="childNode1tx" presStyleLbl="bgAcc1" presStyleIdx="2" presStyleCnt="3">
        <dgm:presLayoutVars>
          <dgm:bulletEnabled val="1"/>
        </dgm:presLayoutVars>
      </dgm:prSet>
      <dgm:spPr/>
    </dgm:pt>
    <dgm:pt modelId="{56B95060-3B80-4D0C-8261-9EFEE8A6468F}" type="pres">
      <dgm:prSet presAssocID="{2F55F7F8-8428-4F51-94A0-17C3AE26A961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1A3E3500-A9C3-4BFB-B531-0B8284802F70}" type="pres">
      <dgm:prSet presAssocID="{2F55F7F8-8428-4F51-94A0-17C3AE26A961}" presName="connSite1" presStyleCnt="0"/>
      <dgm:spPr/>
    </dgm:pt>
  </dgm:ptLst>
  <dgm:cxnLst>
    <dgm:cxn modelId="{3A888F00-8ED0-4E5D-9A21-783B81055EDE}" srcId="{3516505B-6C14-45E7-A060-4FA399225C28}" destId="{C05012F1-9979-4086-AA51-D3211914027D}" srcOrd="2" destOrd="0" parTransId="{B6229D82-1296-42F9-8991-C22518CE0A8E}" sibTransId="{CD9ABEDE-02EA-4BF3-A37A-9F014D27ED4D}"/>
    <dgm:cxn modelId="{902AE501-8BE5-4F1E-A8C4-2430AD28B972}" type="presOf" srcId="{4231F0D2-D468-453F-AA78-CC661D1C6099}" destId="{7EF5D63B-A682-40DB-91C2-587F9C2C5E8D}" srcOrd="1" destOrd="0" presId="urn:microsoft.com/office/officeart/2005/8/layout/hProcess4"/>
    <dgm:cxn modelId="{8D442909-FE29-4972-BFE1-EE9EAAAB8874}" type="presOf" srcId="{E371C73D-8CC6-4C2E-8963-DBFB88E5A51D}" destId="{E0B397EC-5CE0-45D7-80DF-3D403C351F85}" srcOrd="0" destOrd="0" presId="urn:microsoft.com/office/officeart/2005/8/layout/hProcess4"/>
    <dgm:cxn modelId="{8F9D6D0C-4364-4E0D-B1ED-A827F7F7DDE4}" srcId="{3516505B-6C14-45E7-A060-4FA399225C28}" destId="{D999EC9B-EAC4-4B81-9236-3CEF13320B13}" srcOrd="1" destOrd="0" parTransId="{0C8CB7C7-4EAB-43A5-9763-5B10F5E6885E}" sibTransId="{B36026EA-4E9F-4FDB-A5D8-02FBBBBF1F40}"/>
    <dgm:cxn modelId="{B6FAAA13-8A26-410D-BE87-9ECF4CA33E11}" type="presOf" srcId="{28205662-1134-4837-9D43-CD0123EEBF9C}" destId="{C993233A-E67E-4776-89C9-F5A59C5454DA}" srcOrd="1" destOrd="2" presId="urn:microsoft.com/office/officeart/2005/8/layout/hProcess4"/>
    <dgm:cxn modelId="{8AECEA16-032B-486B-A8A9-95799AA22B31}" srcId="{18FF96D0-AE1C-48D7-B294-8AE94F13B382}" destId="{3516505B-6C14-45E7-A060-4FA399225C28}" srcOrd="1" destOrd="0" parTransId="{D148D29C-C110-465B-9EA4-31A71EC6ED84}" sibTransId="{ACDA2527-FA1D-4D47-A408-00535C15EE4D}"/>
    <dgm:cxn modelId="{72203D1C-ECB2-4C80-81AA-19C4A334932D}" type="presOf" srcId="{3B460628-8638-45EE-A745-3B29C52DDAE6}" destId="{C993233A-E67E-4776-89C9-F5A59C5454DA}" srcOrd="1" destOrd="0" presId="urn:microsoft.com/office/officeart/2005/8/layout/hProcess4"/>
    <dgm:cxn modelId="{1BA11A22-F8A6-43E9-8F4A-49B91B25F9B5}" srcId="{18FF96D0-AE1C-48D7-B294-8AE94F13B382}" destId="{2F55F7F8-8428-4F51-94A0-17C3AE26A961}" srcOrd="2" destOrd="0" parTransId="{694068AA-38D7-4CD4-80BE-94097E473408}" sibTransId="{7D6C13C5-75E1-44DA-8E12-2EA1A1B8643D}"/>
    <dgm:cxn modelId="{A4039129-7C6B-45F4-A8DE-6E18C1F60828}" srcId="{ABA2424A-52AE-4DFB-B007-F3F16EF26759}" destId="{587AFBD5-9ABB-45FF-9C57-E1021851AC5A}" srcOrd="3" destOrd="0" parTransId="{582C7CAA-A33A-43E1-BD4F-B1B6ED41FBF0}" sibTransId="{3EB25087-A9D0-4973-B0AA-487EB4F249CC}"/>
    <dgm:cxn modelId="{90E0B32A-A62A-4AE0-B7E6-49ACA1FA0115}" type="presOf" srcId="{18FF96D0-AE1C-48D7-B294-8AE94F13B382}" destId="{20564234-4DAE-4309-9199-20B66331FBE5}" srcOrd="0" destOrd="0" presId="urn:microsoft.com/office/officeart/2005/8/layout/hProcess4"/>
    <dgm:cxn modelId="{EB474434-4C78-4F9D-BF9D-CE27718950D8}" srcId="{ABA2424A-52AE-4DFB-B007-F3F16EF26759}" destId="{F6C2F320-5D18-44C9-8641-B62CE26F5EDC}" srcOrd="1" destOrd="0" parTransId="{0DDEB027-701D-41EF-B0F5-6172A9A11793}" sibTransId="{27390AF1-73E1-49C0-A750-7D70904F1C98}"/>
    <dgm:cxn modelId="{F40AF836-6717-44A9-8DCF-F8FA926FD66F}" type="presOf" srcId="{28205662-1134-4837-9D43-CD0123EEBF9C}" destId="{6430023A-4E79-4720-BDFD-69B4462349C0}" srcOrd="0" destOrd="2" presId="urn:microsoft.com/office/officeart/2005/8/layout/hProcess4"/>
    <dgm:cxn modelId="{0956DB62-6F72-40DA-955F-3323366BCCBD}" type="presOf" srcId="{D999EC9B-EAC4-4B81-9236-3CEF13320B13}" destId="{FDF7FFD6-92F9-4BEC-89FB-F2EAEBC350F9}" srcOrd="0" destOrd="1" presId="urn:microsoft.com/office/officeart/2005/8/layout/hProcess4"/>
    <dgm:cxn modelId="{40A34B64-FC01-439A-848C-FC0AE204F8D0}" type="presOf" srcId="{23CD86FE-8E6C-46F9-8D9F-8294A79FAA36}" destId="{A1E8C3D7-30C5-41BE-B2D3-F532075E72DB}" srcOrd="0" destOrd="0" presId="urn:microsoft.com/office/officeart/2005/8/layout/hProcess4"/>
    <dgm:cxn modelId="{D0D81B66-39B0-408D-B6CA-41F362F411BF}" type="presOf" srcId="{C05012F1-9979-4086-AA51-D3211914027D}" destId="{FDF7FFD6-92F9-4BEC-89FB-F2EAEBC350F9}" srcOrd="0" destOrd="2" presId="urn:microsoft.com/office/officeart/2005/8/layout/hProcess4"/>
    <dgm:cxn modelId="{432B7366-78E5-4F9C-85CD-03DAFBEE2618}" type="presOf" srcId="{ACDA2527-FA1D-4D47-A408-00535C15EE4D}" destId="{3BFE1E3A-17FE-4AD2-BFA3-1EF723873A48}" srcOrd="0" destOrd="0" presId="urn:microsoft.com/office/officeart/2005/8/layout/hProcess4"/>
    <dgm:cxn modelId="{27E75651-9BF7-45AE-8B1D-5B39F0243B6A}" srcId="{2F55F7F8-8428-4F51-94A0-17C3AE26A961}" destId="{23CD86FE-8E6C-46F9-8D9F-8294A79FAA36}" srcOrd="0" destOrd="0" parTransId="{AD3C3A6E-3AB2-4E1E-91B5-CA00DC98639E}" sibTransId="{31278C07-9E41-47FA-B493-A74CDDCCB036}"/>
    <dgm:cxn modelId="{7BAC397A-D2B1-4FB5-B26C-F02574E1BEE0}" type="presOf" srcId="{C05012F1-9979-4086-AA51-D3211914027D}" destId="{7EF5D63B-A682-40DB-91C2-587F9C2C5E8D}" srcOrd="1" destOrd="2" presId="urn:microsoft.com/office/officeart/2005/8/layout/hProcess4"/>
    <dgm:cxn modelId="{CFE3A380-E53F-4BBD-A7E9-875980D97EB4}" type="presOf" srcId="{4231F0D2-D468-453F-AA78-CC661D1C6099}" destId="{FDF7FFD6-92F9-4BEC-89FB-F2EAEBC350F9}" srcOrd="0" destOrd="0" presId="urn:microsoft.com/office/officeart/2005/8/layout/hProcess4"/>
    <dgm:cxn modelId="{68873B8C-BA86-4C04-9EA7-D1FD5645F6F3}" type="presOf" srcId="{D999EC9B-EAC4-4B81-9236-3CEF13320B13}" destId="{7EF5D63B-A682-40DB-91C2-587F9C2C5E8D}" srcOrd="1" destOrd="1" presId="urn:microsoft.com/office/officeart/2005/8/layout/hProcess4"/>
    <dgm:cxn modelId="{BE9D3190-BB91-4EFF-9799-6B0D8637D46E}" type="presOf" srcId="{F12D6147-34BD-47AC-9F8B-587998449216}" destId="{C993233A-E67E-4776-89C9-F5A59C5454DA}" srcOrd="1" destOrd="4" presId="urn:microsoft.com/office/officeart/2005/8/layout/hProcess4"/>
    <dgm:cxn modelId="{AF8E6798-8A16-4CCC-A6F6-38822850A6BB}" type="presOf" srcId="{23CD86FE-8E6C-46F9-8D9F-8294A79FAA36}" destId="{DD55AFE6-75FF-46F6-93EB-B0D934B37ADD}" srcOrd="1" destOrd="0" presId="urn:microsoft.com/office/officeart/2005/8/layout/hProcess4"/>
    <dgm:cxn modelId="{6FD2ED98-1E8C-4838-8983-CC1697CDA2C6}" type="presOf" srcId="{F12D6147-34BD-47AC-9F8B-587998449216}" destId="{6430023A-4E79-4720-BDFD-69B4462349C0}" srcOrd="0" destOrd="4" presId="urn:microsoft.com/office/officeart/2005/8/layout/hProcess4"/>
    <dgm:cxn modelId="{DEEEBC9B-9B19-4738-87EE-BA60477F013C}" srcId="{ABA2424A-52AE-4DFB-B007-F3F16EF26759}" destId="{28205662-1134-4837-9D43-CD0123EEBF9C}" srcOrd="2" destOrd="0" parTransId="{29F3BC27-7B16-4860-9D4F-1DEC9B26BD49}" sibTransId="{CE9C196F-A824-4E0C-B4BC-8E8C3E68DE69}"/>
    <dgm:cxn modelId="{24FE3FA3-A880-4055-B042-613965B5ACA0}" srcId="{3516505B-6C14-45E7-A060-4FA399225C28}" destId="{4231F0D2-D468-453F-AA78-CC661D1C6099}" srcOrd="0" destOrd="0" parTransId="{CBD4F41C-0FE1-407E-9063-AE06F8692FD8}" sibTransId="{4F898D38-7E55-413B-853C-12A8BC4765E5}"/>
    <dgm:cxn modelId="{B1D324A4-EEDB-4A79-B2F1-D05FF2350C4A}" srcId="{18FF96D0-AE1C-48D7-B294-8AE94F13B382}" destId="{ABA2424A-52AE-4DFB-B007-F3F16EF26759}" srcOrd="0" destOrd="0" parTransId="{5D9037BC-4A50-484B-A4A9-7938FB9F5820}" sibTransId="{E371C73D-8CC6-4C2E-8963-DBFB88E5A51D}"/>
    <dgm:cxn modelId="{A8B785A9-B20D-46E6-A10B-CC5E8862D5A2}" type="presOf" srcId="{587AFBD5-9ABB-45FF-9C57-E1021851AC5A}" destId="{C993233A-E67E-4776-89C9-F5A59C5454DA}" srcOrd="1" destOrd="3" presId="urn:microsoft.com/office/officeart/2005/8/layout/hProcess4"/>
    <dgm:cxn modelId="{7CDD05AB-B8E2-4AEA-9D65-BE3ACBC95AD8}" type="presOf" srcId="{F6C2F320-5D18-44C9-8641-B62CE26F5EDC}" destId="{6430023A-4E79-4720-BDFD-69B4462349C0}" srcOrd="0" destOrd="1" presId="urn:microsoft.com/office/officeart/2005/8/layout/hProcess4"/>
    <dgm:cxn modelId="{4903FDB4-45D4-4B4F-B07C-518719123535}" type="presOf" srcId="{3516505B-6C14-45E7-A060-4FA399225C28}" destId="{493C3B5D-424D-407E-B46E-20DAA8CCC2AF}" srcOrd="0" destOrd="0" presId="urn:microsoft.com/office/officeart/2005/8/layout/hProcess4"/>
    <dgm:cxn modelId="{7C4B3FB5-DC86-467D-9C13-A2CF96BF797C}" type="presOf" srcId="{2F55F7F8-8428-4F51-94A0-17C3AE26A961}" destId="{56B95060-3B80-4D0C-8261-9EFEE8A6468F}" srcOrd="0" destOrd="0" presId="urn:microsoft.com/office/officeart/2005/8/layout/hProcess4"/>
    <dgm:cxn modelId="{868875BF-7960-41A9-9E95-00595F600848}" type="presOf" srcId="{F6C2F320-5D18-44C9-8641-B62CE26F5EDC}" destId="{C993233A-E67E-4776-89C9-F5A59C5454DA}" srcOrd="1" destOrd="1" presId="urn:microsoft.com/office/officeart/2005/8/layout/hProcess4"/>
    <dgm:cxn modelId="{181313C1-F44A-4AB1-8FC8-A6879ABFAF64}" type="presOf" srcId="{3B460628-8638-45EE-A745-3B29C52DDAE6}" destId="{6430023A-4E79-4720-BDFD-69B4462349C0}" srcOrd="0" destOrd="0" presId="urn:microsoft.com/office/officeart/2005/8/layout/hProcess4"/>
    <dgm:cxn modelId="{E60242E6-0790-4643-A06D-2684F7E50709}" type="presOf" srcId="{ABA2424A-52AE-4DFB-B007-F3F16EF26759}" destId="{8A706725-01F2-4499-AF01-027115559C62}" srcOrd="0" destOrd="0" presId="urn:microsoft.com/office/officeart/2005/8/layout/hProcess4"/>
    <dgm:cxn modelId="{C0D257E8-4623-4077-B5BE-11028FD02D59}" srcId="{ABA2424A-52AE-4DFB-B007-F3F16EF26759}" destId="{F12D6147-34BD-47AC-9F8B-587998449216}" srcOrd="4" destOrd="0" parTransId="{690AA7A4-88A3-4A99-AA45-96D0D5021D46}" sibTransId="{27A9A5AB-40C7-44C3-AC06-C58546BFF3F7}"/>
    <dgm:cxn modelId="{8F0829EA-2A73-4D33-B5BC-C490493057C7}" type="presOf" srcId="{587AFBD5-9ABB-45FF-9C57-E1021851AC5A}" destId="{6430023A-4E79-4720-BDFD-69B4462349C0}" srcOrd="0" destOrd="3" presId="urn:microsoft.com/office/officeart/2005/8/layout/hProcess4"/>
    <dgm:cxn modelId="{102F8CEF-6A94-4C02-AC12-04857EA7408D}" srcId="{ABA2424A-52AE-4DFB-B007-F3F16EF26759}" destId="{3B460628-8638-45EE-A745-3B29C52DDAE6}" srcOrd="0" destOrd="0" parTransId="{23846BE2-2D89-4DC5-B076-B2D9C048BB56}" sibTransId="{A9A9F34E-EF99-48B6-A6D1-80C98389A55A}"/>
    <dgm:cxn modelId="{31494AD2-1521-4C06-8AC1-BAA70388410C}" type="presParOf" srcId="{20564234-4DAE-4309-9199-20B66331FBE5}" destId="{EB6319E1-DE11-471F-A494-4E7EED725F2C}" srcOrd="0" destOrd="0" presId="urn:microsoft.com/office/officeart/2005/8/layout/hProcess4"/>
    <dgm:cxn modelId="{586E0CFB-6DAD-47A6-8170-1FD3AF544F52}" type="presParOf" srcId="{20564234-4DAE-4309-9199-20B66331FBE5}" destId="{8DB5EBE6-8DE8-4066-922E-0C2B2D9BFB6D}" srcOrd="1" destOrd="0" presId="urn:microsoft.com/office/officeart/2005/8/layout/hProcess4"/>
    <dgm:cxn modelId="{9CD7D02B-3DBB-47FB-996B-0F3A68E9CEAB}" type="presParOf" srcId="{20564234-4DAE-4309-9199-20B66331FBE5}" destId="{ED324FB1-DC1E-4C88-B616-7D4E67E57F16}" srcOrd="2" destOrd="0" presId="urn:microsoft.com/office/officeart/2005/8/layout/hProcess4"/>
    <dgm:cxn modelId="{26A77EA2-3CB2-4596-AA96-E8B927CA4C2E}" type="presParOf" srcId="{ED324FB1-DC1E-4C88-B616-7D4E67E57F16}" destId="{166DBD42-C01E-48BA-B6E5-65645E9B7C28}" srcOrd="0" destOrd="0" presId="urn:microsoft.com/office/officeart/2005/8/layout/hProcess4"/>
    <dgm:cxn modelId="{7DFA46CC-0238-4FF8-A0F1-E33A96170983}" type="presParOf" srcId="{166DBD42-C01E-48BA-B6E5-65645E9B7C28}" destId="{F2F45619-807F-4BBB-B6B4-6888B6F2DACF}" srcOrd="0" destOrd="0" presId="urn:microsoft.com/office/officeart/2005/8/layout/hProcess4"/>
    <dgm:cxn modelId="{1E672C6D-DEF5-4263-AE39-E22393F95974}" type="presParOf" srcId="{166DBD42-C01E-48BA-B6E5-65645E9B7C28}" destId="{6430023A-4E79-4720-BDFD-69B4462349C0}" srcOrd="1" destOrd="0" presId="urn:microsoft.com/office/officeart/2005/8/layout/hProcess4"/>
    <dgm:cxn modelId="{44DE37CB-FE7B-41CA-9131-64802FE6D308}" type="presParOf" srcId="{166DBD42-C01E-48BA-B6E5-65645E9B7C28}" destId="{C993233A-E67E-4776-89C9-F5A59C5454DA}" srcOrd="2" destOrd="0" presId="urn:microsoft.com/office/officeart/2005/8/layout/hProcess4"/>
    <dgm:cxn modelId="{A56DD0F9-D1CF-4D86-8D67-7D8B1BA1D149}" type="presParOf" srcId="{166DBD42-C01E-48BA-B6E5-65645E9B7C28}" destId="{8A706725-01F2-4499-AF01-027115559C62}" srcOrd="3" destOrd="0" presId="urn:microsoft.com/office/officeart/2005/8/layout/hProcess4"/>
    <dgm:cxn modelId="{DAAEA914-EF0C-45DE-886A-2CF77E6C4C39}" type="presParOf" srcId="{166DBD42-C01E-48BA-B6E5-65645E9B7C28}" destId="{9D82E198-6858-419A-B32A-4CDD9F24A3DA}" srcOrd="4" destOrd="0" presId="urn:microsoft.com/office/officeart/2005/8/layout/hProcess4"/>
    <dgm:cxn modelId="{CF1985E3-6373-4859-8023-1552D33381D9}" type="presParOf" srcId="{ED324FB1-DC1E-4C88-B616-7D4E67E57F16}" destId="{E0B397EC-5CE0-45D7-80DF-3D403C351F85}" srcOrd="1" destOrd="0" presId="urn:microsoft.com/office/officeart/2005/8/layout/hProcess4"/>
    <dgm:cxn modelId="{E0ADABC4-BAE0-47E3-AAFD-441B6937EABD}" type="presParOf" srcId="{ED324FB1-DC1E-4C88-B616-7D4E67E57F16}" destId="{4C753DCE-D366-498A-8CFE-050593FC8CF9}" srcOrd="2" destOrd="0" presId="urn:microsoft.com/office/officeart/2005/8/layout/hProcess4"/>
    <dgm:cxn modelId="{2BFC91FE-5D83-4D6C-9BEF-80DB1BF97B8C}" type="presParOf" srcId="{4C753DCE-D366-498A-8CFE-050593FC8CF9}" destId="{30029174-5339-45BB-BDAA-ACA2E9807034}" srcOrd="0" destOrd="0" presId="urn:microsoft.com/office/officeart/2005/8/layout/hProcess4"/>
    <dgm:cxn modelId="{836F5BEC-7223-49B1-8E92-B7D33503EB9F}" type="presParOf" srcId="{4C753DCE-D366-498A-8CFE-050593FC8CF9}" destId="{FDF7FFD6-92F9-4BEC-89FB-F2EAEBC350F9}" srcOrd="1" destOrd="0" presId="urn:microsoft.com/office/officeart/2005/8/layout/hProcess4"/>
    <dgm:cxn modelId="{2624F19F-D6AF-4065-85A4-22945FC67D98}" type="presParOf" srcId="{4C753DCE-D366-498A-8CFE-050593FC8CF9}" destId="{7EF5D63B-A682-40DB-91C2-587F9C2C5E8D}" srcOrd="2" destOrd="0" presId="urn:microsoft.com/office/officeart/2005/8/layout/hProcess4"/>
    <dgm:cxn modelId="{891E77BE-C8D7-419F-9370-8F48124E528E}" type="presParOf" srcId="{4C753DCE-D366-498A-8CFE-050593FC8CF9}" destId="{493C3B5D-424D-407E-B46E-20DAA8CCC2AF}" srcOrd="3" destOrd="0" presId="urn:microsoft.com/office/officeart/2005/8/layout/hProcess4"/>
    <dgm:cxn modelId="{4E65C2C1-EE02-421A-BF79-99C56E66E1F4}" type="presParOf" srcId="{4C753DCE-D366-498A-8CFE-050593FC8CF9}" destId="{1819DE75-4FAF-4D93-84E3-A695BE4D57DF}" srcOrd="4" destOrd="0" presId="urn:microsoft.com/office/officeart/2005/8/layout/hProcess4"/>
    <dgm:cxn modelId="{A0C69251-CFCB-4AEA-AEDF-4A42DC7E2C00}" type="presParOf" srcId="{ED324FB1-DC1E-4C88-B616-7D4E67E57F16}" destId="{3BFE1E3A-17FE-4AD2-BFA3-1EF723873A48}" srcOrd="3" destOrd="0" presId="urn:microsoft.com/office/officeart/2005/8/layout/hProcess4"/>
    <dgm:cxn modelId="{A72B1D28-C465-4796-AE21-872A15A8DC1B}" type="presParOf" srcId="{ED324FB1-DC1E-4C88-B616-7D4E67E57F16}" destId="{8B5A1010-1BFE-470C-ABEB-A352D9D51D31}" srcOrd="4" destOrd="0" presId="urn:microsoft.com/office/officeart/2005/8/layout/hProcess4"/>
    <dgm:cxn modelId="{359B692B-C956-4A3B-874D-5B81C36CDB64}" type="presParOf" srcId="{8B5A1010-1BFE-470C-ABEB-A352D9D51D31}" destId="{7B2B6DAC-2B63-49A0-9F93-D564587606F0}" srcOrd="0" destOrd="0" presId="urn:microsoft.com/office/officeart/2005/8/layout/hProcess4"/>
    <dgm:cxn modelId="{A13E114D-3B32-4AC0-A7E3-B933B4A8D957}" type="presParOf" srcId="{8B5A1010-1BFE-470C-ABEB-A352D9D51D31}" destId="{A1E8C3D7-30C5-41BE-B2D3-F532075E72DB}" srcOrd="1" destOrd="0" presId="urn:microsoft.com/office/officeart/2005/8/layout/hProcess4"/>
    <dgm:cxn modelId="{33773FD3-9F08-4B7A-877B-67876DD42111}" type="presParOf" srcId="{8B5A1010-1BFE-470C-ABEB-A352D9D51D31}" destId="{DD55AFE6-75FF-46F6-93EB-B0D934B37ADD}" srcOrd="2" destOrd="0" presId="urn:microsoft.com/office/officeart/2005/8/layout/hProcess4"/>
    <dgm:cxn modelId="{FFC90822-6C68-4E43-9E90-FDACC7FD16F6}" type="presParOf" srcId="{8B5A1010-1BFE-470C-ABEB-A352D9D51D31}" destId="{56B95060-3B80-4D0C-8261-9EFEE8A6468F}" srcOrd="3" destOrd="0" presId="urn:microsoft.com/office/officeart/2005/8/layout/hProcess4"/>
    <dgm:cxn modelId="{C9AB8B12-93B3-428B-B105-70CD36AD574B}" type="presParOf" srcId="{8B5A1010-1BFE-470C-ABEB-A352D9D51D31}" destId="{1A3E3500-A9C3-4BFB-B531-0B8284802F7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6DBA98-3CB9-47B7-899F-12777D097211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7D0A633-A381-42F2-AA02-C0F864044B97}">
      <dgm:prSet phldrT="[Text]" custT="1"/>
      <dgm:spPr/>
      <dgm:t>
        <a:bodyPr/>
        <a:lstStyle/>
        <a:p>
          <a:r>
            <a:rPr lang="pt-BR" sz="1200" b="1" dirty="0"/>
            <a:t>Transição energética</a:t>
          </a:r>
        </a:p>
      </dgm:t>
    </dgm:pt>
    <dgm:pt modelId="{3ACD87B8-3A3D-4506-931D-EE55F7DA78AC}" type="parTrans" cxnId="{925C0164-A850-471D-B0F4-D0846E81D32E}">
      <dgm:prSet/>
      <dgm:spPr/>
      <dgm:t>
        <a:bodyPr/>
        <a:lstStyle/>
        <a:p>
          <a:endParaRPr lang="pt-BR" sz="2000" b="1"/>
        </a:p>
      </dgm:t>
    </dgm:pt>
    <dgm:pt modelId="{DC7DB262-C5E7-4FC9-ACAB-BE2A58F3D088}" type="sibTrans" cxnId="{925C0164-A850-471D-B0F4-D0846E81D32E}">
      <dgm:prSet/>
      <dgm:spPr/>
      <dgm:t>
        <a:bodyPr/>
        <a:lstStyle/>
        <a:p>
          <a:endParaRPr lang="pt-BR" sz="2000" b="1"/>
        </a:p>
      </dgm:t>
    </dgm:pt>
    <dgm:pt modelId="{956E58A6-78DF-4FDE-8CD0-230A8188FE32}">
      <dgm:prSet phldrT="[Text]" custT="1"/>
      <dgm:spPr/>
      <dgm:t>
        <a:bodyPr/>
        <a:lstStyle/>
        <a:p>
          <a:r>
            <a:rPr lang="es-ES" sz="1200" b="1" dirty="0"/>
            <a:t>H2V/</a:t>
          </a:r>
          <a:r>
            <a:rPr lang="es-ES" sz="1200" b="1" dirty="0" err="1"/>
            <a:t>Digitalização</a:t>
          </a:r>
          <a:endParaRPr lang="pt-BR" sz="1200" b="1" dirty="0"/>
        </a:p>
      </dgm:t>
    </dgm:pt>
    <dgm:pt modelId="{6CA5C6F5-1786-4C57-98BA-0E64690749C0}" type="parTrans" cxnId="{8C3B8440-FE84-4205-94E8-AF88A444399B}">
      <dgm:prSet/>
      <dgm:spPr/>
      <dgm:t>
        <a:bodyPr/>
        <a:lstStyle/>
        <a:p>
          <a:endParaRPr lang="pt-BR" sz="2000" b="1"/>
        </a:p>
      </dgm:t>
    </dgm:pt>
    <dgm:pt modelId="{B4E4DD04-7C3F-497E-8D85-723D08CE7381}" type="sibTrans" cxnId="{8C3B8440-FE84-4205-94E8-AF88A444399B}">
      <dgm:prSet/>
      <dgm:spPr/>
      <dgm:t>
        <a:bodyPr/>
        <a:lstStyle/>
        <a:p>
          <a:endParaRPr lang="pt-BR" sz="2000" b="1"/>
        </a:p>
      </dgm:t>
    </dgm:pt>
    <dgm:pt modelId="{C7A056B1-76E1-4729-9E83-4B33AD44A085}">
      <dgm:prSet phldrT="[Text]" custT="1"/>
      <dgm:spPr/>
      <dgm:t>
        <a:bodyPr/>
        <a:lstStyle/>
        <a:p>
          <a:r>
            <a:rPr lang="pt-BR" sz="1200" b="1" dirty="0"/>
            <a:t>Transmissão</a:t>
          </a:r>
        </a:p>
      </dgm:t>
    </dgm:pt>
    <dgm:pt modelId="{93B35D40-3EC6-45A6-9D7F-79F1DC016819}" type="parTrans" cxnId="{A10B4177-4F3D-4F63-BCC5-C701FDD3398F}">
      <dgm:prSet/>
      <dgm:spPr/>
      <dgm:t>
        <a:bodyPr/>
        <a:lstStyle/>
        <a:p>
          <a:endParaRPr lang="pt-BR" sz="2000" b="1"/>
        </a:p>
      </dgm:t>
    </dgm:pt>
    <dgm:pt modelId="{86EBA521-5E14-418B-A19B-4A0F23A1F955}" type="sibTrans" cxnId="{A10B4177-4F3D-4F63-BCC5-C701FDD3398F}">
      <dgm:prSet/>
      <dgm:spPr/>
      <dgm:t>
        <a:bodyPr/>
        <a:lstStyle/>
        <a:p>
          <a:endParaRPr lang="pt-BR" sz="2000" b="1"/>
        </a:p>
      </dgm:t>
    </dgm:pt>
    <dgm:pt modelId="{4FFF252D-3146-400D-85DE-B6EB10A7165D}">
      <dgm:prSet phldrT="[Text]" custT="1"/>
      <dgm:spPr/>
      <dgm:t>
        <a:bodyPr/>
        <a:lstStyle/>
        <a:p>
          <a:r>
            <a:rPr lang="es-ES" sz="1200" b="1" dirty="0"/>
            <a:t>Recursos </a:t>
          </a:r>
          <a:r>
            <a:rPr lang="es-ES" sz="1200" b="1" dirty="0" err="1"/>
            <a:t>distribuídos</a:t>
          </a:r>
          <a:endParaRPr lang="pt-BR" sz="1200" b="1" dirty="0"/>
        </a:p>
      </dgm:t>
    </dgm:pt>
    <dgm:pt modelId="{B00E70A2-8DFD-402E-9682-9F94E091E264}" type="parTrans" cxnId="{62476C43-FF88-4D70-B8BF-C0ED9B237ECC}">
      <dgm:prSet/>
      <dgm:spPr/>
      <dgm:t>
        <a:bodyPr/>
        <a:lstStyle/>
        <a:p>
          <a:endParaRPr lang="pt-BR" sz="2000" b="1"/>
        </a:p>
      </dgm:t>
    </dgm:pt>
    <dgm:pt modelId="{D60072D6-142A-43E8-A11E-99990A1126D7}" type="sibTrans" cxnId="{62476C43-FF88-4D70-B8BF-C0ED9B237ECC}">
      <dgm:prSet/>
      <dgm:spPr/>
      <dgm:t>
        <a:bodyPr/>
        <a:lstStyle/>
        <a:p>
          <a:endParaRPr lang="pt-BR" sz="2000" b="1"/>
        </a:p>
      </dgm:t>
    </dgm:pt>
    <dgm:pt modelId="{2A685982-B471-4C28-9B5D-046B8EC592D1}">
      <dgm:prSet phldrT="[Text]" custT="1"/>
      <dgm:spPr/>
      <dgm:t>
        <a:bodyPr/>
        <a:lstStyle/>
        <a:p>
          <a:r>
            <a:rPr lang="es-ES" sz="1200" b="1" dirty="0"/>
            <a:t>Renováveis</a:t>
          </a:r>
          <a:endParaRPr lang="pt-BR" sz="1200" b="1" dirty="0"/>
        </a:p>
      </dgm:t>
    </dgm:pt>
    <dgm:pt modelId="{9BAA4B30-5F50-4D65-8835-4C1105D67CD2}" type="parTrans" cxnId="{7F9BB79E-022C-40D3-9226-F89061EEAB51}">
      <dgm:prSet/>
      <dgm:spPr/>
      <dgm:t>
        <a:bodyPr/>
        <a:lstStyle/>
        <a:p>
          <a:endParaRPr lang="pt-BR" sz="2000" b="1"/>
        </a:p>
      </dgm:t>
    </dgm:pt>
    <dgm:pt modelId="{9C1BB2FD-C49A-4718-84A5-2BC0E86071B8}" type="sibTrans" cxnId="{7F9BB79E-022C-40D3-9226-F89061EEAB51}">
      <dgm:prSet/>
      <dgm:spPr/>
      <dgm:t>
        <a:bodyPr/>
        <a:lstStyle/>
        <a:p>
          <a:endParaRPr lang="pt-BR" sz="2000" b="1"/>
        </a:p>
      </dgm:t>
    </dgm:pt>
    <dgm:pt modelId="{43922D34-4F14-4F38-9563-F2F30C08F56E}">
      <dgm:prSet phldrT="[Text]" custT="1"/>
      <dgm:spPr/>
      <dgm:t>
        <a:bodyPr/>
        <a:lstStyle/>
        <a:p>
          <a:r>
            <a:rPr lang="es-ES" sz="1200" b="1" dirty="0"/>
            <a:t>Novas </a:t>
          </a:r>
          <a:r>
            <a:rPr lang="es-ES" sz="1200" b="1" dirty="0" err="1"/>
            <a:t>tecnologias</a:t>
          </a:r>
          <a:endParaRPr lang="pt-BR" sz="1200" b="1" dirty="0"/>
        </a:p>
      </dgm:t>
    </dgm:pt>
    <dgm:pt modelId="{F0484DD6-7A02-4A61-B453-8C89EE0C235B}" type="parTrans" cxnId="{BF0C8BB5-2BF3-450E-BFB7-809B8A1D40B4}">
      <dgm:prSet/>
      <dgm:spPr/>
      <dgm:t>
        <a:bodyPr/>
        <a:lstStyle/>
        <a:p>
          <a:endParaRPr lang="pt-BR" sz="2000" b="1"/>
        </a:p>
      </dgm:t>
    </dgm:pt>
    <dgm:pt modelId="{16D9B8DF-25D1-4082-98CB-8EAF029ADC28}" type="sibTrans" cxnId="{BF0C8BB5-2BF3-450E-BFB7-809B8A1D40B4}">
      <dgm:prSet/>
      <dgm:spPr/>
      <dgm:t>
        <a:bodyPr/>
        <a:lstStyle/>
        <a:p>
          <a:endParaRPr lang="pt-BR" sz="2000" b="1"/>
        </a:p>
      </dgm:t>
    </dgm:pt>
    <dgm:pt modelId="{8B2BF46C-AEE2-4C87-AB45-0659B56B3D70}">
      <dgm:prSet phldrT="[Text]"/>
      <dgm:spPr/>
      <dgm:t>
        <a:bodyPr/>
        <a:lstStyle/>
        <a:p>
          <a:endParaRPr lang="en-US" b="1" dirty="0"/>
        </a:p>
      </dgm:t>
    </dgm:pt>
    <dgm:pt modelId="{8BD60E65-4F53-4A4D-9904-FF986FB14CDD}" type="parTrans" cxnId="{394B8075-A271-4719-A49C-9DF106626F1B}">
      <dgm:prSet/>
      <dgm:spPr/>
      <dgm:t>
        <a:bodyPr/>
        <a:lstStyle/>
        <a:p>
          <a:endParaRPr lang="en-US" b="1"/>
        </a:p>
      </dgm:t>
    </dgm:pt>
    <dgm:pt modelId="{68E70C83-8DD8-4233-A3DF-518F26DFAF24}" type="sibTrans" cxnId="{394B8075-A271-4719-A49C-9DF106626F1B}">
      <dgm:prSet/>
      <dgm:spPr/>
      <dgm:t>
        <a:bodyPr/>
        <a:lstStyle/>
        <a:p>
          <a:endParaRPr lang="en-US" b="1"/>
        </a:p>
      </dgm:t>
    </dgm:pt>
    <dgm:pt modelId="{0959986E-7C6F-4195-B5D3-C27D4C25F3D4}">
      <dgm:prSet phldrT="[Text]" custT="1"/>
      <dgm:spPr/>
      <dgm:t>
        <a:bodyPr/>
        <a:lstStyle/>
        <a:p>
          <a:r>
            <a:rPr lang="en-US" sz="1200" b="1" dirty="0" err="1"/>
            <a:t>Recursos</a:t>
          </a:r>
          <a:r>
            <a:rPr lang="en-US" sz="1200" b="1" dirty="0"/>
            <a:t> </a:t>
          </a:r>
          <a:r>
            <a:rPr lang="en-US" sz="1200" b="1" dirty="0" err="1"/>
            <a:t>tradicionais</a:t>
          </a:r>
          <a:endParaRPr lang="pt-BR" sz="1200" b="1" dirty="0"/>
        </a:p>
      </dgm:t>
    </dgm:pt>
    <dgm:pt modelId="{9CE40AFE-467C-402C-9F09-4299614471D7}" type="sibTrans" cxnId="{492E3A74-7F70-4597-884F-EA12272CA3AF}">
      <dgm:prSet/>
      <dgm:spPr/>
      <dgm:t>
        <a:bodyPr/>
        <a:lstStyle/>
        <a:p>
          <a:endParaRPr lang="pt-BR" sz="2000" b="1"/>
        </a:p>
      </dgm:t>
    </dgm:pt>
    <dgm:pt modelId="{F5F3126B-D9C8-48A4-A342-F4A82B35DCC4}" type="parTrans" cxnId="{492E3A74-7F70-4597-884F-EA12272CA3AF}">
      <dgm:prSet/>
      <dgm:spPr/>
      <dgm:t>
        <a:bodyPr/>
        <a:lstStyle/>
        <a:p>
          <a:endParaRPr lang="pt-BR" sz="2000" b="1"/>
        </a:p>
      </dgm:t>
    </dgm:pt>
    <dgm:pt modelId="{4552C9FB-6977-421A-B39F-A9BE48A4A5EE}" type="pres">
      <dgm:prSet presAssocID="{2E6DBA98-3CB9-47B7-899F-12777D09721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DC1BDD9-08DC-4240-8EC8-D89F02CAAF30}" type="pres">
      <dgm:prSet presAssocID="{D7D0A633-A381-42F2-AA02-C0F864044B97}" presName="Parent" presStyleLbl="node0" presStyleIdx="0" presStyleCnt="1">
        <dgm:presLayoutVars>
          <dgm:chMax val="6"/>
          <dgm:chPref val="6"/>
        </dgm:presLayoutVars>
      </dgm:prSet>
      <dgm:spPr/>
    </dgm:pt>
    <dgm:pt modelId="{1C547281-B38E-4C5E-A332-8C307254C124}" type="pres">
      <dgm:prSet presAssocID="{956E58A6-78DF-4FDE-8CD0-230A8188FE32}" presName="Accent1" presStyleCnt="0"/>
      <dgm:spPr/>
    </dgm:pt>
    <dgm:pt modelId="{A78A8756-6CE0-4D7D-A4DA-5EB212AA35FD}" type="pres">
      <dgm:prSet presAssocID="{956E58A6-78DF-4FDE-8CD0-230A8188FE32}" presName="Accent" presStyleLbl="bgShp" presStyleIdx="0" presStyleCnt="6"/>
      <dgm:spPr/>
    </dgm:pt>
    <dgm:pt modelId="{C4CEE1C6-474D-4DAB-80EF-D986FAB9E691}" type="pres">
      <dgm:prSet presAssocID="{956E58A6-78DF-4FDE-8CD0-230A8188FE3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3FBCBD7-00AC-4FC1-B050-59C9D7011140}" type="pres">
      <dgm:prSet presAssocID="{C7A056B1-76E1-4729-9E83-4B33AD44A085}" presName="Accent2" presStyleCnt="0"/>
      <dgm:spPr/>
    </dgm:pt>
    <dgm:pt modelId="{08A57C11-3348-4AEF-AD88-CA07EA1A2840}" type="pres">
      <dgm:prSet presAssocID="{C7A056B1-76E1-4729-9E83-4B33AD44A085}" presName="Accent" presStyleLbl="bgShp" presStyleIdx="1" presStyleCnt="6"/>
      <dgm:spPr/>
    </dgm:pt>
    <dgm:pt modelId="{5782CA2A-B014-42ED-A409-C8CBC1206311}" type="pres">
      <dgm:prSet presAssocID="{C7A056B1-76E1-4729-9E83-4B33AD44A08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EFA998E-4084-4AC2-B70E-5339F5E30696}" type="pres">
      <dgm:prSet presAssocID="{4FFF252D-3146-400D-85DE-B6EB10A7165D}" presName="Accent3" presStyleCnt="0"/>
      <dgm:spPr/>
    </dgm:pt>
    <dgm:pt modelId="{79A46423-99C2-47F2-A882-0C9497584134}" type="pres">
      <dgm:prSet presAssocID="{4FFF252D-3146-400D-85DE-B6EB10A7165D}" presName="Accent" presStyleLbl="bgShp" presStyleIdx="2" presStyleCnt="6"/>
      <dgm:spPr/>
    </dgm:pt>
    <dgm:pt modelId="{7A283C6A-9241-40DC-B86C-C62CFA1B8E0A}" type="pres">
      <dgm:prSet presAssocID="{4FFF252D-3146-400D-85DE-B6EB10A7165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A4A75E4-E033-47CA-8624-066BA232D729}" type="pres">
      <dgm:prSet presAssocID="{2A685982-B471-4C28-9B5D-046B8EC592D1}" presName="Accent4" presStyleCnt="0"/>
      <dgm:spPr/>
    </dgm:pt>
    <dgm:pt modelId="{D32C0DD8-BD70-4DFA-9033-8A49BF23B5C4}" type="pres">
      <dgm:prSet presAssocID="{2A685982-B471-4C28-9B5D-046B8EC592D1}" presName="Accent" presStyleLbl="bgShp" presStyleIdx="3" presStyleCnt="6"/>
      <dgm:spPr/>
    </dgm:pt>
    <dgm:pt modelId="{502BC1F4-1DB3-4107-8269-187DC271E0BF}" type="pres">
      <dgm:prSet presAssocID="{2A685982-B471-4C28-9B5D-046B8EC592D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2492D34-6F52-45C7-9586-D5481AC0F4B4}" type="pres">
      <dgm:prSet presAssocID="{43922D34-4F14-4F38-9563-F2F30C08F56E}" presName="Accent5" presStyleCnt="0"/>
      <dgm:spPr/>
    </dgm:pt>
    <dgm:pt modelId="{61C8982E-42F7-4A37-8020-02641F4CB2FA}" type="pres">
      <dgm:prSet presAssocID="{43922D34-4F14-4F38-9563-F2F30C08F56E}" presName="Accent" presStyleLbl="bgShp" presStyleIdx="4" presStyleCnt="6"/>
      <dgm:spPr/>
    </dgm:pt>
    <dgm:pt modelId="{FCABE8C5-4561-48F6-B98B-B53AA4A23639}" type="pres">
      <dgm:prSet presAssocID="{43922D34-4F14-4F38-9563-F2F30C08F56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C0A679-BC93-4727-980B-44539B8B3FF9}" type="pres">
      <dgm:prSet presAssocID="{0959986E-7C6F-4195-B5D3-C27D4C25F3D4}" presName="Accent6" presStyleCnt="0"/>
      <dgm:spPr/>
    </dgm:pt>
    <dgm:pt modelId="{3653ED15-0A31-40B6-AC50-96D3B04D42D7}" type="pres">
      <dgm:prSet presAssocID="{0959986E-7C6F-4195-B5D3-C27D4C25F3D4}" presName="Accent" presStyleLbl="bgShp" presStyleIdx="5" presStyleCnt="6"/>
      <dgm:spPr/>
    </dgm:pt>
    <dgm:pt modelId="{4F4DDC1E-B4B0-4D18-BBD3-73F715C549C1}" type="pres">
      <dgm:prSet presAssocID="{0959986E-7C6F-4195-B5D3-C27D4C25F3D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437E50F-8B3E-4899-8002-342709DD8AE7}" type="presOf" srcId="{2E6DBA98-3CB9-47B7-899F-12777D097211}" destId="{4552C9FB-6977-421A-B39F-A9BE48A4A5EE}" srcOrd="0" destOrd="0" presId="urn:microsoft.com/office/officeart/2011/layout/HexagonRadial"/>
    <dgm:cxn modelId="{D4037A17-0475-41CB-8E09-0E6DDE9E7BC2}" type="presOf" srcId="{43922D34-4F14-4F38-9563-F2F30C08F56E}" destId="{FCABE8C5-4561-48F6-B98B-B53AA4A23639}" srcOrd="0" destOrd="0" presId="urn:microsoft.com/office/officeart/2011/layout/HexagonRadial"/>
    <dgm:cxn modelId="{8A08B422-AE4A-4F9A-9DD5-229B2E1EFD3E}" type="presOf" srcId="{2A685982-B471-4C28-9B5D-046B8EC592D1}" destId="{502BC1F4-1DB3-4107-8269-187DC271E0BF}" srcOrd="0" destOrd="0" presId="urn:microsoft.com/office/officeart/2011/layout/HexagonRadial"/>
    <dgm:cxn modelId="{5B37522D-8FE4-47BA-85EA-1D4C49AEC739}" type="presOf" srcId="{4FFF252D-3146-400D-85DE-B6EB10A7165D}" destId="{7A283C6A-9241-40DC-B86C-C62CFA1B8E0A}" srcOrd="0" destOrd="0" presId="urn:microsoft.com/office/officeart/2011/layout/HexagonRadial"/>
    <dgm:cxn modelId="{8C3B8440-FE84-4205-94E8-AF88A444399B}" srcId="{D7D0A633-A381-42F2-AA02-C0F864044B97}" destId="{956E58A6-78DF-4FDE-8CD0-230A8188FE32}" srcOrd="0" destOrd="0" parTransId="{6CA5C6F5-1786-4C57-98BA-0E64690749C0}" sibTransId="{B4E4DD04-7C3F-497E-8D85-723D08CE7381}"/>
    <dgm:cxn modelId="{62476C43-FF88-4D70-B8BF-C0ED9B237ECC}" srcId="{D7D0A633-A381-42F2-AA02-C0F864044B97}" destId="{4FFF252D-3146-400D-85DE-B6EB10A7165D}" srcOrd="2" destOrd="0" parTransId="{B00E70A2-8DFD-402E-9682-9F94E091E264}" sibTransId="{D60072D6-142A-43E8-A11E-99990A1126D7}"/>
    <dgm:cxn modelId="{925C0164-A850-471D-B0F4-D0846E81D32E}" srcId="{2E6DBA98-3CB9-47B7-899F-12777D097211}" destId="{D7D0A633-A381-42F2-AA02-C0F864044B97}" srcOrd="0" destOrd="0" parTransId="{3ACD87B8-3A3D-4506-931D-EE55F7DA78AC}" sibTransId="{DC7DB262-C5E7-4FC9-ACAB-BE2A58F3D088}"/>
    <dgm:cxn modelId="{492E3A74-7F70-4597-884F-EA12272CA3AF}" srcId="{D7D0A633-A381-42F2-AA02-C0F864044B97}" destId="{0959986E-7C6F-4195-B5D3-C27D4C25F3D4}" srcOrd="5" destOrd="0" parTransId="{F5F3126B-D9C8-48A4-A342-F4A82B35DCC4}" sibTransId="{9CE40AFE-467C-402C-9F09-4299614471D7}"/>
    <dgm:cxn modelId="{394B8075-A271-4719-A49C-9DF106626F1B}" srcId="{2E6DBA98-3CB9-47B7-899F-12777D097211}" destId="{8B2BF46C-AEE2-4C87-AB45-0659B56B3D70}" srcOrd="1" destOrd="0" parTransId="{8BD60E65-4F53-4A4D-9904-FF986FB14CDD}" sibTransId="{68E70C83-8DD8-4233-A3DF-518F26DFAF24}"/>
    <dgm:cxn modelId="{A10B4177-4F3D-4F63-BCC5-C701FDD3398F}" srcId="{D7D0A633-A381-42F2-AA02-C0F864044B97}" destId="{C7A056B1-76E1-4729-9E83-4B33AD44A085}" srcOrd="1" destOrd="0" parTransId="{93B35D40-3EC6-45A6-9D7F-79F1DC016819}" sibTransId="{86EBA521-5E14-418B-A19B-4A0F23A1F955}"/>
    <dgm:cxn modelId="{87833C8A-046B-44FF-BE1C-B9B4CF58317E}" type="presOf" srcId="{0959986E-7C6F-4195-B5D3-C27D4C25F3D4}" destId="{4F4DDC1E-B4B0-4D18-BBD3-73F715C549C1}" srcOrd="0" destOrd="0" presId="urn:microsoft.com/office/officeart/2011/layout/HexagonRadial"/>
    <dgm:cxn modelId="{7F9BB79E-022C-40D3-9226-F89061EEAB51}" srcId="{D7D0A633-A381-42F2-AA02-C0F864044B97}" destId="{2A685982-B471-4C28-9B5D-046B8EC592D1}" srcOrd="3" destOrd="0" parTransId="{9BAA4B30-5F50-4D65-8835-4C1105D67CD2}" sibTransId="{9C1BB2FD-C49A-4718-84A5-2BC0E86071B8}"/>
    <dgm:cxn modelId="{BF0C8BB5-2BF3-450E-BFB7-809B8A1D40B4}" srcId="{D7D0A633-A381-42F2-AA02-C0F864044B97}" destId="{43922D34-4F14-4F38-9563-F2F30C08F56E}" srcOrd="4" destOrd="0" parTransId="{F0484DD6-7A02-4A61-B453-8C89EE0C235B}" sibTransId="{16D9B8DF-25D1-4082-98CB-8EAF029ADC28}"/>
    <dgm:cxn modelId="{572254BD-87A6-45D1-86D6-84CEF1544CFD}" type="presOf" srcId="{D7D0A633-A381-42F2-AA02-C0F864044B97}" destId="{3DC1BDD9-08DC-4240-8EC8-D89F02CAAF30}" srcOrd="0" destOrd="0" presId="urn:microsoft.com/office/officeart/2011/layout/HexagonRadial"/>
    <dgm:cxn modelId="{AD0FA4EF-65F4-473A-8ED0-FF4C7EBDBA89}" type="presOf" srcId="{956E58A6-78DF-4FDE-8CD0-230A8188FE32}" destId="{C4CEE1C6-474D-4DAB-80EF-D986FAB9E691}" srcOrd="0" destOrd="0" presId="urn:microsoft.com/office/officeart/2011/layout/HexagonRadial"/>
    <dgm:cxn modelId="{3807CFFE-3543-45D2-BF5C-F8E55F7042DA}" type="presOf" srcId="{C7A056B1-76E1-4729-9E83-4B33AD44A085}" destId="{5782CA2A-B014-42ED-A409-C8CBC1206311}" srcOrd="0" destOrd="0" presId="urn:microsoft.com/office/officeart/2011/layout/HexagonRadial"/>
    <dgm:cxn modelId="{92B0EB69-1242-4734-BE7F-F0E81B9EED07}" type="presParOf" srcId="{4552C9FB-6977-421A-B39F-A9BE48A4A5EE}" destId="{3DC1BDD9-08DC-4240-8EC8-D89F02CAAF30}" srcOrd="0" destOrd="0" presId="urn:microsoft.com/office/officeart/2011/layout/HexagonRadial"/>
    <dgm:cxn modelId="{03FA9A91-7D4A-44CA-B861-7FAA93AD9011}" type="presParOf" srcId="{4552C9FB-6977-421A-B39F-A9BE48A4A5EE}" destId="{1C547281-B38E-4C5E-A332-8C307254C124}" srcOrd="1" destOrd="0" presId="urn:microsoft.com/office/officeart/2011/layout/HexagonRadial"/>
    <dgm:cxn modelId="{0A299509-E593-4D54-8A0B-635C1E53FF23}" type="presParOf" srcId="{1C547281-B38E-4C5E-A332-8C307254C124}" destId="{A78A8756-6CE0-4D7D-A4DA-5EB212AA35FD}" srcOrd="0" destOrd="0" presId="urn:microsoft.com/office/officeart/2011/layout/HexagonRadial"/>
    <dgm:cxn modelId="{F0DB1E30-B408-402F-8DEA-8917E200AC1F}" type="presParOf" srcId="{4552C9FB-6977-421A-B39F-A9BE48A4A5EE}" destId="{C4CEE1C6-474D-4DAB-80EF-D986FAB9E691}" srcOrd="2" destOrd="0" presId="urn:microsoft.com/office/officeart/2011/layout/HexagonRadial"/>
    <dgm:cxn modelId="{35B11ECB-9C97-4E1E-9673-5906C654FFF0}" type="presParOf" srcId="{4552C9FB-6977-421A-B39F-A9BE48A4A5EE}" destId="{F3FBCBD7-00AC-4FC1-B050-59C9D7011140}" srcOrd="3" destOrd="0" presId="urn:microsoft.com/office/officeart/2011/layout/HexagonRadial"/>
    <dgm:cxn modelId="{AA00E887-9257-41D9-9301-8BD6281485C0}" type="presParOf" srcId="{F3FBCBD7-00AC-4FC1-B050-59C9D7011140}" destId="{08A57C11-3348-4AEF-AD88-CA07EA1A2840}" srcOrd="0" destOrd="0" presId="urn:microsoft.com/office/officeart/2011/layout/HexagonRadial"/>
    <dgm:cxn modelId="{208E7C7D-ACD3-4C41-8771-1CD83F2A07D9}" type="presParOf" srcId="{4552C9FB-6977-421A-B39F-A9BE48A4A5EE}" destId="{5782CA2A-B014-42ED-A409-C8CBC1206311}" srcOrd="4" destOrd="0" presId="urn:microsoft.com/office/officeart/2011/layout/HexagonRadial"/>
    <dgm:cxn modelId="{C4A6BBC1-729A-4706-B756-3B1CA6A2C2DA}" type="presParOf" srcId="{4552C9FB-6977-421A-B39F-A9BE48A4A5EE}" destId="{0EFA998E-4084-4AC2-B70E-5339F5E30696}" srcOrd="5" destOrd="0" presId="urn:microsoft.com/office/officeart/2011/layout/HexagonRadial"/>
    <dgm:cxn modelId="{67AA7B37-67E2-4D4E-A327-944A512D214E}" type="presParOf" srcId="{0EFA998E-4084-4AC2-B70E-5339F5E30696}" destId="{79A46423-99C2-47F2-A882-0C9497584134}" srcOrd="0" destOrd="0" presId="urn:microsoft.com/office/officeart/2011/layout/HexagonRadial"/>
    <dgm:cxn modelId="{8D04BF1D-7E05-4760-B4AB-643B1569A283}" type="presParOf" srcId="{4552C9FB-6977-421A-B39F-A9BE48A4A5EE}" destId="{7A283C6A-9241-40DC-B86C-C62CFA1B8E0A}" srcOrd="6" destOrd="0" presId="urn:microsoft.com/office/officeart/2011/layout/HexagonRadial"/>
    <dgm:cxn modelId="{50575D6A-F68C-4DA0-A6CD-F5868DCF622A}" type="presParOf" srcId="{4552C9FB-6977-421A-B39F-A9BE48A4A5EE}" destId="{9A4A75E4-E033-47CA-8624-066BA232D729}" srcOrd="7" destOrd="0" presId="urn:microsoft.com/office/officeart/2011/layout/HexagonRadial"/>
    <dgm:cxn modelId="{D00949B2-BBF1-47D4-8465-D06F10C7B8EC}" type="presParOf" srcId="{9A4A75E4-E033-47CA-8624-066BA232D729}" destId="{D32C0DD8-BD70-4DFA-9033-8A49BF23B5C4}" srcOrd="0" destOrd="0" presId="urn:microsoft.com/office/officeart/2011/layout/HexagonRadial"/>
    <dgm:cxn modelId="{4CFC75F6-DC50-45CA-8C05-80640C468660}" type="presParOf" srcId="{4552C9FB-6977-421A-B39F-A9BE48A4A5EE}" destId="{502BC1F4-1DB3-4107-8269-187DC271E0BF}" srcOrd="8" destOrd="0" presId="urn:microsoft.com/office/officeart/2011/layout/HexagonRadial"/>
    <dgm:cxn modelId="{B8F641F6-3E5B-491B-B5EB-CB5C53E1927E}" type="presParOf" srcId="{4552C9FB-6977-421A-B39F-A9BE48A4A5EE}" destId="{B2492D34-6F52-45C7-9586-D5481AC0F4B4}" srcOrd="9" destOrd="0" presId="urn:microsoft.com/office/officeart/2011/layout/HexagonRadial"/>
    <dgm:cxn modelId="{CA6DC2F7-1234-4617-9114-92DEB007263C}" type="presParOf" srcId="{B2492D34-6F52-45C7-9586-D5481AC0F4B4}" destId="{61C8982E-42F7-4A37-8020-02641F4CB2FA}" srcOrd="0" destOrd="0" presId="urn:microsoft.com/office/officeart/2011/layout/HexagonRadial"/>
    <dgm:cxn modelId="{36522DB5-BE0A-4AB4-85CE-837543DF9B98}" type="presParOf" srcId="{4552C9FB-6977-421A-B39F-A9BE48A4A5EE}" destId="{FCABE8C5-4561-48F6-B98B-B53AA4A23639}" srcOrd="10" destOrd="0" presId="urn:microsoft.com/office/officeart/2011/layout/HexagonRadial"/>
    <dgm:cxn modelId="{9EA97123-3E53-4AA5-A957-DC4F80AB63AC}" type="presParOf" srcId="{4552C9FB-6977-421A-B39F-A9BE48A4A5EE}" destId="{14C0A679-BC93-4727-980B-44539B8B3FF9}" srcOrd="11" destOrd="0" presId="urn:microsoft.com/office/officeart/2011/layout/HexagonRadial"/>
    <dgm:cxn modelId="{994A8CDA-C260-498E-BDA5-8368C93D8B7C}" type="presParOf" srcId="{14C0A679-BC93-4727-980B-44539B8B3FF9}" destId="{3653ED15-0A31-40B6-AC50-96D3B04D42D7}" srcOrd="0" destOrd="0" presId="urn:microsoft.com/office/officeart/2011/layout/HexagonRadial"/>
    <dgm:cxn modelId="{98F70901-D26B-4736-BCD7-A8D3DB9F2E23}" type="presParOf" srcId="{4552C9FB-6977-421A-B39F-A9BE48A4A5EE}" destId="{4F4DDC1E-B4B0-4D18-BBD3-73F715C549C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C9362-8B36-4ED4-BBE3-B37EC2856EEE}">
      <dsp:nvSpPr>
        <dsp:cNvPr id="0" name=""/>
        <dsp:cNvSpPr/>
      </dsp:nvSpPr>
      <dsp:spPr>
        <a:xfrm>
          <a:off x="226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Geração intermitente</a:t>
          </a:r>
        </a:p>
      </dsp:txBody>
      <dsp:txXfrm>
        <a:off x="285160" y="794999"/>
        <a:ext cx="1300349" cy="1077002"/>
      </dsp:txXfrm>
    </dsp:sp>
    <dsp:sp modelId="{DAB972E3-D96B-4D25-B08C-BE3BCC29F211}">
      <dsp:nvSpPr>
        <dsp:cNvPr id="0" name=""/>
        <dsp:cNvSpPr/>
      </dsp:nvSpPr>
      <dsp:spPr>
        <a:xfrm>
          <a:off x="1996221" y="884294"/>
          <a:ext cx="898413" cy="898413"/>
        </a:xfrm>
        <a:prstGeom prst="mathPlus">
          <a:avLst/>
        </a:prstGeom>
        <a:solidFill>
          <a:srgbClr val="2F589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sp:txBody>
      <dsp:txXfrm>
        <a:off x="2115306" y="1227847"/>
        <a:ext cx="660243" cy="211307"/>
      </dsp:txXfrm>
    </dsp:sp>
    <dsp:sp modelId="{33E8BE94-57AB-41B2-995E-BCD3BCCD8213}">
      <dsp:nvSpPr>
        <dsp:cNvPr id="0" name=""/>
        <dsp:cNvSpPr/>
      </dsp:nvSpPr>
      <dsp:spPr>
        <a:xfrm>
          <a:off x="3020412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Em locais remotos</a:t>
          </a:r>
          <a:endParaRPr lang="pt-BR" sz="1400" b="1" kern="1200" noProof="0" dirty="0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sp:txBody>
      <dsp:txXfrm>
        <a:off x="3305346" y="794999"/>
        <a:ext cx="1300349" cy="1077002"/>
      </dsp:txXfrm>
    </dsp:sp>
    <dsp:sp modelId="{0C6C0C02-E893-4782-9C70-0C97B210CCC0}">
      <dsp:nvSpPr>
        <dsp:cNvPr id="0" name=""/>
        <dsp:cNvSpPr/>
      </dsp:nvSpPr>
      <dsp:spPr>
        <a:xfrm>
          <a:off x="5016408" y="884294"/>
          <a:ext cx="898413" cy="898413"/>
        </a:xfrm>
        <a:prstGeom prst="mathEqual">
          <a:avLst/>
        </a:prstGeom>
        <a:solidFill>
          <a:srgbClr val="2F589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>
            <a:solidFill>
              <a:sysClr val="window" lastClr="FFFFFF"/>
            </a:solidFill>
            <a:latin typeface="Open Sans"/>
            <a:ea typeface="+mn-ea"/>
            <a:cs typeface="+mn-cs"/>
          </a:endParaRPr>
        </a:p>
      </dsp:txBody>
      <dsp:txXfrm>
        <a:off x="5135493" y="1069367"/>
        <a:ext cx="660243" cy="528267"/>
      </dsp:txXfrm>
    </dsp:sp>
    <dsp:sp modelId="{549DA8B6-5D7C-49CD-80AD-31E2E19BFE2D}">
      <dsp:nvSpPr>
        <dsp:cNvPr id="0" name=""/>
        <dsp:cNvSpPr/>
      </dsp:nvSpPr>
      <dsp:spPr>
        <a:xfrm>
          <a:off x="6040599" y="559006"/>
          <a:ext cx="1870217" cy="1548988"/>
        </a:xfrm>
        <a:prstGeom prst="hexagon">
          <a:avLst/>
        </a:prstGeom>
        <a:solidFill>
          <a:srgbClr val="2F589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Desafios </a:t>
          </a:r>
          <a:r>
            <a:rPr lang="pt-BR" sz="1400" b="1" kern="1200" noProof="0" dirty="0">
              <a:solidFill>
                <a:srgbClr val="FF0000"/>
              </a:solidFill>
              <a:latin typeface="Open Sans"/>
              <a:ea typeface="+mn-ea"/>
              <a:cs typeface="+mn-cs"/>
            </a:rPr>
            <a:t>(mudanças)</a:t>
          </a:r>
          <a:r>
            <a:rPr lang="pt-BR" sz="1400" b="1" kern="1200" noProof="0" dirty="0">
              <a:solidFill>
                <a:sysClr val="window" lastClr="FFFFFF"/>
              </a:solidFill>
              <a:latin typeface="Open Sans"/>
              <a:ea typeface="+mn-ea"/>
              <a:cs typeface="+mn-cs"/>
            </a:rPr>
            <a:t> na Operação e no Planejamento</a:t>
          </a:r>
        </a:p>
      </dsp:txBody>
      <dsp:txXfrm>
        <a:off x="6325533" y="794999"/>
        <a:ext cx="1300349" cy="1077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663C1-83E6-4580-9A64-36FD1A991B3B}">
      <dsp:nvSpPr>
        <dsp:cNvPr id="0" name=""/>
        <dsp:cNvSpPr/>
      </dsp:nvSpPr>
      <dsp:spPr>
        <a:xfrm>
          <a:off x="3265904" y="1527139"/>
          <a:ext cx="1940450" cy="1940450"/>
        </a:xfrm>
        <a:prstGeom prst="pentagon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latin typeface="Open Sans"/>
              <a:ea typeface="+mn-ea"/>
              <a:cs typeface="+mn-cs"/>
            </a:rPr>
            <a:t>FLEXÍVEL</a:t>
          </a:r>
          <a:endParaRPr lang="en-US" sz="1800" b="1" kern="1200" dirty="0">
            <a:latin typeface="Open Sans"/>
            <a:ea typeface="+mn-ea"/>
            <a:cs typeface="+mn-cs"/>
          </a:endParaRPr>
        </a:p>
      </dsp:txBody>
      <dsp:txXfrm>
        <a:off x="3636498" y="1985216"/>
        <a:ext cx="1199262" cy="1482368"/>
      </dsp:txXfrm>
    </dsp:sp>
    <dsp:sp modelId="{26B7F799-A808-45EE-9285-42C9DAEB0716}">
      <dsp:nvSpPr>
        <dsp:cNvPr id="0" name=""/>
        <dsp:cNvSpPr/>
      </dsp:nvSpPr>
      <dsp:spPr>
        <a:xfrm>
          <a:off x="3265904" y="-148337"/>
          <a:ext cx="1940450" cy="1940450"/>
        </a:xfrm>
        <a:prstGeom prst="pentagon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Open Sans"/>
              <a:ea typeface="+mn-ea"/>
              <a:cs typeface="+mn-cs"/>
            </a:rPr>
            <a:t>High-wire act</a:t>
          </a:r>
        </a:p>
      </dsp:txBody>
      <dsp:txXfrm>
        <a:off x="3636498" y="309740"/>
        <a:ext cx="1199262" cy="1482368"/>
      </dsp:txXfrm>
    </dsp:sp>
    <dsp:sp modelId="{23A38269-6417-44A3-A048-E2553753051B}">
      <dsp:nvSpPr>
        <dsp:cNvPr id="0" name=""/>
        <dsp:cNvSpPr/>
      </dsp:nvSpPr>
      <dsp:spPr>
        <a:xfrm>
          <a:off x="4924838" y="988118"/>
          <a:ext cx="1940450" cy="1940450"/>
        </a:xfrm>
        <a:prstGeom prst="pentagon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Open Sans"/>
              <a:ea typeface="+mn-ea"/>
              <a:cs typeface="+mn-cs"/>
            </a:rPr>
            <a:t>DLR</a:t>
          </a:r>
          <a:endParaRPr lang="en-US" sz="1800" kern="1200">
            <a:latin typeface="Open Sans"/>
            <a:ea typeface="+mn-ea"/>
            <a:cs typeface="+mn-cs"/>
          </a:endParaRPr>
        </a:p>
      </dsp:txBody>
      <dsp:txXfrm>
        <a:off x="5295432" y="1446195"/>
        <a:ext cx="1199262" cy="1482368"/>
      </dsp:txXfrm>
    </dsp:sp>
    <dsp:sp modelId="{53B61A06-6713-4FBD-B36F-E0209118D3D9}">
      <dsp:nvSpPr>
        <dsp:cNvPr id="0" name=""/>
        <dsp:cNvSpPr/>
      </dsp:nvSpPr>
      <dsp:spPr>
        <a:xfrm>
          <a:off x="4291185" y="2938313"/>
          <a:ext cx="1940450" cy="1940450"/>
        </a:xfrm>
        <a:prstGeom prst="pentagon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Open Sans"/>
              <a:ea typeface="+mn-ea"/>
              <a:cs typeface="+mn-cs"/>
            </a:rPr>
            <a:t>FACTS</a:t>
          </a:r>
          <a:endParaRPr lang="en-US" sz="1800" kern="1200">
            <a:latin typeface="Open Sans"/>
            <a:ea typeface="+mn-ea"/>
            <a:cs typeface="+mn-cs"/>
          </a:endParaRPr>
        </a:p>
      </dsp:txBody>
      <dsp:txXfrm>
        <a:off x="4661779" y="3396390"/>
        <a:ext cx="1199262" cy="1482368"/>
      </dsp:txXfrm>
    </dsp:sp>
    <dsp:sp modelId="{A00459BC-E8C4-4488-AE28-E582FA30750A}">
      <dsp:nvSpPr>
        <dsp:cNvPr id="0" name=""/>
        <dsp:cNvSpPr/>
      </dsp:nvSpPr>
      <dsp:spPr>
        <a:xfrm>
          <a:off x="2240626" y="2938313"/>
          <a:ext cx="1940450" cy="1940450"/>
        </a:xfrm>
        <a:prstGeom prst="pentagon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Open Sans"/>
              <a:ea typeface="+mn-ea"/>
              <a:cs typeface="+mn-cs"/>
            </a:rPr>
            <a:t>ESS</a:t>
          </a:r>
          <a:endParaRPr lang="en-US" sz="1800" kern="1200" dirty="0">
            <a:latin typeface="Open Sans"/>
            <a:ea typeface="+mn-ea"/>
            <a:cs typeface="+mn-cs"/>
          </a:endParaRPr>
        </a:p>
      </dsp:txBody>
      <dsp:txXfrm>
        <a:off x="2611220" y="3396390"/>
        <a:ext cx="1199262" cy="1482368"/>
      </dsp:txXfrm>
    </dsp:sp>
    <dsp:sp modelId="{15F455EF-86AC-42FB-BC58-8A77D7659016}">
      <dsp:nvSpPr>
        <dsp:cNvPr id="0" name=""/>
        <dsp:cNvSpPr/>
      </dsp:nvSpPr>
      <dsp:spPr>
        <a:xfrm>
          <a:off x="1606969" y="988118"/>
          <a:ext cx="1940450" cy="1940450"/>
        </a:xfrm>
        <a:prstGeom prst="pentagon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Open Sans"/>
              <a:ea typeface="+mn-ea"/>
              <a:cs typeface="+mn-cs"/>
            </a:rPr>
            <a:t>HVDC</a:t>
          </a:r>
          <a:endParaRPr lang="en-US" sz="1800" kern="1200">
            <a:latin typeface="Open Sans"/>
            <a:ea typeface="+mn-ea"/>
            <a:cs typeface="+mn-cs"/>
          </a:endParaRPr>
        </a:p>
      </dsp:txBody>
      <dsp:txXfrm>
        <a:off x="1977563" y="1446195"/>
        <a:ext cx="1199262" cy="1482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663C1-83E6-4580-9A64-36FD1A991B3B}">
      <dsp:nvSpPr>
        <dsp:cNvPr id="0" name=""/>
        <dsp:cNvSpPr/>
      </dsp:nvSpPr>
      <dsp:spPr>
        <a:xfrm>
          <a:off x="3265904" y="1527139"/>
          <a:ext cx="1940450" cy="1940450"/>
        </a:xfrm>
        <a:prstGeom prst="pentagon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latin typeface="Open Sans"/>
              <a:ea typeface="+mn-ea"/>
              <a:cs typeface="+mn-cs"/>
            </a:rPr>
            <a:t>CONVEN-CIONAL</a:t>
          </a:r>
          <a:endParaRPr lang="en-US" sz="1800" b="1" kern="1200" dirty="0">
            <a:latin typeface="Open Sans"/>
            <a:ea typeface="+mn-ea"/>
            <a:cs typeface="+mn-cs"/>
          </a:endParaRPr>
        </a:p>
      </dsp:txBody>
      <dsp:txXfrm>
        <a:off x="3636498" y="1985216"/>
        <a:ext cx="1199262" cy="1482368"/>
      </dsp:txXfrm>
    </dsp:sp>
    <dsp:sp modelId="{26B7F799-A808-45EE-9285-42C9DAEB0716}">
      <dsp:nvSpPr>
        <dsp:cNvPr id="0" name=""/>
        <dsp:cNvSpPr/>
      </dsp:nvSpPr>
      <dsp:spPr>
        <a:xfrm>
          <a:off x="3265904" y="-148337"/>
          <a:ext cx="1940450" cy="1940450"/>
        </a:xfrm>
        <a:prstGeom prst="pentagon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Open Sans"/>
              <a:ea typeface="+mn-ea"/>
              <a:cs typeface="+mn-cs"/>
            </a:rPr>
            <a:t>Linhas</a:t>
          </a:r>
          <a:r>
            <a:rPr lang="en-US" sz="1800" kern="1200" dirty="0">
              <a:latin typeface="Open Sans"/>
              <a:ea typeface="+mn-ea"/>
              <a:cs typeface="+mn-cs"/>
            </a:rPr>
            <a:t> de </a:t>
          </a:r>
          <a:r>
            <a:rPr lang="en-US" sz="1600" kern="1200" dirty="0">
              <a:latin typeface="Open Sans"/>
              <a:ea typeface="+mn-ea"/>
              <a:cs typeface="+mn-cs"/>
            </a:rPr>
            <a:t>Transmissão</a:t>
          </a:r>
          <a:r>
            <a:rPr lang="en-US" sz="1800" kern="1200" dirty="0">
              <a:latin typeface="Open Sans"/>
              <a:ea typeface="+mn-ea"/>
              <a:cs typeface="+mn-cs"/>
            </a:rPr>
            <a:t> AC</a:t>
          </a:r>
        </a:p>
      </dsp:txBody>
      <dsp:txXfrm>
        <a:off x="3636498" y="309740"/>
        <a:ext cx="1199262" cy="1482368"/>
      </dsp:txXfrm>
    </dsp:sp>
    <dsp:sp modelId="{23A38269-6417-44A3-A048-E2553753051B}">
      <dsp:nvSpPr>
        <dsp:cNvPr id="0" name=""/>
        <dsp:cNvSpPr/>
      </dsp:nvSpPr>
      <dsp:spPr>
        <a:xfrm>
          <a:off x="4924838" y="988118"/>
          <a:ext cx="1940450" cy="1940450"/>
        </a:xfrm>
        <a:prstGeom prst="pentagon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 err="1">
              <a:latin typeface="Open Sans"/>
              <a:ea typeface="+mn-ea"/>
              <a:cs typeface="+mn-cs"/>
            </a:rPr>
            <a:t>Transfor-madores</a:t>
          </a:r>
          <a:endParaRPr lang="en-US" sz="1800" kern="1200" dirty="0">
            <a:latin typeface="Open Sans"/>
            <a:ea typeface="+mn-ea"/>
            <a:cs typeface="+mn-cs"/>
          </a:endParaRPr>
        </a:p>
      </dsp:txBody>
      <dsp:txXfrm>
        <a:off x="5295432" y="1446195"/>
        <a:ext cx="1199262" cy="1482368"/>
      </dsp:txXfrm>
    </dsp:sp>
    <dsp:sp modelId="{53B61A06-6713-4FBD-B36F-E0209118D3D9}">
      <dsp:nvSpPr>
        <dsp:cNvPr id="0" name=""/>
        <dsp:cNvSpPr/>
      </dsp:nvSpPr>
      <dsp:spPr>
        <a:xfrm>
          <a:off x="4291185" y="2938313"/>
          <a:ext cx="1940450" cy="1940450"/>
        </a:xfrm>
        <a:prstGeom prst="pentagon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Open Sans"/>
              <a:ea typeface="+mn-ea"/>
              <a:cs typeface="+mn-cs"/>
            </a:rPr>
            <a:t>Capacitor Série</a:t>
          </a:r>
          <a:endParaRPr lang="en-US" sz="1800" kern="1200" dirty="0">
            <a:latin typeface="Open Sans"/>
            <a:ea typeface="+mn-ea"/>
            <a:cs typeface="+mn-cs"/>
          </a:endParaRPr>
        </a:p>
      </dsp:txBody>
      <dsp:txXfrm>
        <a:off x="4661779" y="3396390"/>
        <a:ext cx="1199262" cy="1482368"/>
      </dsp:txXfrm>
    </dsp:sp>
    <dsp:sp modelId="{A00459BC-E8C4-4488-AE28-E582FA30750A}">
      <dsp:nvSpPr>
        <dsp:cNvPr id="0" name=""/>
        <dsp:cNvSpPr/>
      </dsp:nvSpPr>
      <dsp:spPr>
        <a:xfrm>
          <a:off x="2240626" y="2938313"/>
          <a:ext cx="1940450" cy="1940450"/>
        </a:xfrm>
        <a:prstGeom prst="pentagon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Open Sans"/>
              <a:ea typeface="+mn-ea"/>
              <a:cs typeface="+mn-cs"/>
            </a:rPr>
            <a:t>Capacitor Shunt</a:t>
          </a:r>
        </a:p>
      </dsp:txBody>
      <dsp:txXfrm>
        <a:off x="2611220" y="3396390"/>
        <a:ext cx="1199262" cy="1482368"/>
      </dsp:txXfrm>
    </dsp:sp>
    <dsp:sp modelId="{15F455EF-86AC-42FB-BC58-8A77D7659016}">
      <dsp:nvSpPr>
        <dsp:cNvPr id="0" name=""/>
        <dsp:cNvSpPr/>
      </dsp:nvSpPr>
      <dsp:spPr>
        <a:xfrm>
          <a:off x="1606969" y="988118"/>
          <a:ext cx="1940450" cy="1940450"/>
        </a:xfrm>
        <a:prstGeom prst="pentagon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en Sans"/>
              <a:ea typeface="+mn-ea"/>
              <a:cs typeface="+mn-cs"/>
            </a:rPr>
            <a:t>Reatores Shunt</a:t>
          </a:r>
        </a:p>
      </dsp:txBody>
      <dsp:txXfrm>
        <a:off x="1977563" y="1446195"/>
        <a:ext cx="1199262" cy="1482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0023A-4E79-4720-BDFD-69B4462349C0}">
      <dsp:nvSpPr>
        <dsp:cNvPr id="0" name=""/>
        <dsp:cNvSpPr/>
      </dsp:nvSpPr>
      <dsp:spPr>
        <a:xfrm>
          <a:off x="358164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FACTS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Baterias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DLR</a:t>
          </a:r>
        </a:p>
      </dsp:txBody>
      <dsp:txXfrm>
        <a:off x="413443" y="1305340"/>
        <a:ext cx="2801791" cy="1776789"/>
      </dsp:txXfrm>
    </dsp:sp>
    <dsp:sp modelId="{E0B397EC-5CE0-45D7-80DF-3D403C351F85}">
      <dsp:nvSpPr>
        <dsp:cNvPr id="0" name=""/>
        <dsp:cNvSpPr/>
      </dsp:nvSpPr>
      <dsp:spPr>
        <a:xfrm>
          <a:off x="1965581" y="1717117"/>
          <a:ext cx="3366962" cy="3366962"/>
        </a:xfrm>
        <a:prstGeom prst="leftCircularArrow">
          <a:avLst>
            <a:gd name="adj1" fmla="val 3612"/>
            <a:gd name="adj2" fmla="val 449369"/>
            <a:gd name="adj3" fmla="val 2224880"/>
            <a:gd name="adj4" fmla="val 9024489"/>
            <a:gd name="adj5" fmla="val 4214"/>
          </a:avLst>
        </a:prstGeom>
        <a:solidFill>
          <a:srgbClr val="133F6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706725-01F2-4499-AF01-027115559C62}">
      <dsp:nvSpPr>
        <dsp:cNvPr id="0" name=""/>
        <dsp:cNvSpPr/>
      </dsp:nvSpPr>
      <dsp:spPr>
        <a:xfrm>
          <a:off x="1005353" y="3137409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>
              <a:solidFill>
                <a:srgbClr val="FFFFFF"/>
              </a:solidFill>
              <a:latin typeface="Myriad Pro"/>
              <a:ea typeface="+mn-ea"/>
              <a:cs typeface="+mn-cs"/>
            </a:rPr>
            <a:t>Modelagem</a:t>
          </a:r>
          <a:r>
            <a:rPr lang="en-US" sz="1800" kern="1200">
              <a:solidFill>
                <a:srgbClr val="FFFFFF"/>
              </a:solidFill>
              <a:latin typeface="Myriad Pro"/>
              <a:ea typeface="+mn-ea"/>
              <a:cs typeface="+mn-cs"/>
            </a:rPr>
            <a:t> das </a:t>
          </a:r>
          <a:r>
            <a:rPr lang="en-US" sz="1800" kern="1200" err="1">
              <a:solidFill>
                <a:srgbClr val="FFFFFF"/>
              </a:solidFill>
              <a:latin typeface="Myriad Pro"/>
              <a:ea typeface="+mn-ea"/>
              <a:cs typeface="+mn-cs"/>
            </a:rPr>
            <a:t>tecnologias</a:t>
          </a:r>
          <a:r>
            <a:rPr lang="en-US" sz="1800" kern="1200">
              <a:solidFill>
                <a:srgbClr val="FFFFFF"/>
              </a:solidFill>
              <a:latin typeface="Myriad Pro"/>
              <a:ea typeface="+mn-ea"/>
              <a:cs typeface="+mn-cs"/>
            </a:rPr>
            <a:t> </a:t>
          </a:r>
          <a:r>
            <a:rPr lang="en-US" sz="1800" kern="1200" err="1">
              <a:solidFill>
                <a:srgbClr val="FFFFFF"/>
              </a:solidFill>
              <a:latin typeface="Myriad Pro"/>
              <a:ea typeface="+mn-ea"/>
              <a:cs typeface="+mn-cs"/>
            </a:rPr>
            <a:t>flexíveis</a:t>
          </a:r>
          <a:r>
            <a:rPr lang="en-US" sz="1800" kern="1200">
              <a:solidFill>
                <a:srgbClr val="FFFFFF"/>
              </a:solidFill>
              <a:latin typeface="Myriad Pro"/>
              <a:ea typeface="+mn-ea"/>
              <a:cs typeface="+mn-cs"/>
            </a:rPr>
            <a:t> no SDDP</a:t>
          </a:r>
          <a:endParaRPr lang="pt-BR" sz="1800" kern="1200">
            <a:solidFill>
              <a:srgbClr val="FFFFFF"/>
            </a:solidFill>
            <a:latin typeface="Myriad Pro"/>
            <a:ea typeface="+mn-ea"/>
            <a:cs typeface="+mn-cs"/>
          </a:endParaRPr>
        </a:p>
      </dsp:txBody>
      <dsp:txXfrm>
        <a:off x="1035505" y="3167561"/>
        <a:ext cx="2528450" cy="969158"/>
      </dsp:txXfrm>
    </dsp:sp>
    <dsp:sp modelId="{FDF7FFD6-92F9-4BEC-89FB-F2EAEBC350F9}">
      <dsp:nvSpPr>
        <dsp:cNvPr id="0" name=""/>
        <dsp:cNvSpPr/>
      </dsp:nvSpPr>
      <dsp:spPr>
        <a:xfrm>
          <a:off x="4173228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Cálculo de índices do benefício marginais das tecnologias flexíveis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yriad Pro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Forma de reduzir o número de candidatos de expansão</a:t>
          </a:r>
        </a:p>
      </dsp:txBody>
      <dsp:txXfrm>
        <a:off x="4228507" y="1820071"/>
        <a:ext cx="2801791" cy="1776789"/>
      </dsp:txXfrm>
    </dsp:sp>
    <dsp:sp modelId="{3BFE1E3A-17FE-4AD2-BFA3-1EF723873A48}">
      <dsp:nvSpPr>
        <dsp:cNvPr id="0" name=""/>
        <dsp:cNvSpPr/>
      </dsp:nvSpPr>
      <dsp:spPr>
        <a:xfrm>
          <a:off x="5756375" y="-276061"/>
          <a:ext cx="3739095" cy="3739095"/>
        </a:xfrm>
        <a:prstGeom prst="circularArrow">
          <a:avLst>
            <a:gd name="adj1" fmla="val 3253"/>
            <a:gd name="adj2" fmla="val 401197"/>
            <a:gd name="adj3" fmla="val 19423292"/>
            <a:gd name="adj4" fmla="val 12575511"/>
            <a:gd name="adj5" fmla="val 3795"/>
          </a:avLst>
        </a:prstGeom>
        <a:solidFill>
          <a:srgbClr val="133F6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3C3B5D-424D-407E-B46E-20DAA8CCC2AF}">
      <dsp:nvSpPr>
        <dsp:cNvPr id="0" name=""/>
        <dsp:cNvSpPr/>
      </dsp:nvSpPr>
      <dsp:spPr>
        <a:xfrm>
          <a:off x="4820416" y="735330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rgbClr val="FFFFFF"/>
              </a:solidFill>
              <a:latin typeface="Myriad Pro"/>
              <a:ea typeface="+mn-ea"/>
              <a:cs typeface="+mn-cs"/>
            </a:rPr>
            <a:t>Métodos de </a:t>
          </a:r>
          <a:r>
            <a:rPr lang="pt-BR" sz="1800" kern="1200" err="1">
              <a:solidFill>
                <a:srgbClr val="FFFFFF"/>
              </a:solidFill>
              <a:latin typeface="Myriad Pro"/>
              <a:ea typeface="+mn-ea"/>
              <a:cs typeface="+mn-cs"/>
            </a:rPr>
            <a:t>Screening</a:t>
          </a:r>
          <a:endParaRPr lang="pt-BR" sz="1800" kern="1200">
            <a:solidFill>
              <a:srgbClr val="FFFFFF"/>
            </a:solidFill>
            <a:latin typeface="Myriad Pro"/>
            <a:ea typeface="+mn-ea"/>
            <a:cs typeface="+mn-cs"/>
          </a:endParaRPr>
        </a:p>
      </dsp:txBody>
      <dsp:txXfrm>
        <a:off x="4850568" y="765482"/>
        <a:ext cx="2528450" cy="969158"/>
      </dsp:txXfrm>
    </dsp:sp>
    <dsp:sp modelId="{A1E8C3D7-30C5-41BE-B2D3-F532075E72DB}">
      <dsp:nvSpPr>
        <dsp:cNvPr id="0" name=""/>
        <dsp:cNvSpPr/>
      </dsp:nvSpPr>
      <dsp:spPr>
        <a:xfrm>
          <a:off x="7988291" y="1250061"/>
          <a:ext cx="2912349" cy="240207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33F6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Avaliação </a:t>
          </a:r>
          <a:r>
            <a:rPr lang="pt-BR" sz="1800" b="0" i="1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do trade-off </a:t>
          </a:r>
          <a:r>
            <a:rPr lang="pt-BR" sz="1800" b="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yriad Pro"/>
              <a:ea typeface="+mn-ea"/>
              <a:cs typeface="+mn-cs"/>
            </a:rPr>
            <a:t>entre o custo de operação e o custo de investimento.</a:t>
          </a:r>
        </a:p>
      </dsp:txBody>
      <dsp:txXfrm>
        <a:off x="8043570" y="1305340"/>
        <a:ext cx="2801791" cy="1776789"/>
      </dsp:txXfrm>
    </dsp:sp>
    <dsp:sp modelId="{56B95060-3B80-4D0C-8261-9EFEE8A6468F}">
      <dsp:nvSpPr>
        <dsp:cNvPr id="0" name=""/>
        <dsp:cNvSpPr/>
      </dsp:nvSpPr>
      <dsp:spPr>
        <a:xfrm>
          <a:off x="8635480" y="3137409"/>
          <a:ext cx="2588754" cy="1029462"/>
        </a:xfrm>
        <a:prstGeom prst="roundRect">
          <a:avLst>
            <a:gd name="adj" fmla="val 10000"/>
          </a:avLst>
        </a:prstGeom>
        <a:solidFill>
          <a:srgbClr val="133F64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rgbClr val="FFFFFF"/>
              </a:solidFill>
              <a:latin typeface="Myriad Pro"/>
              <a:ea typeface="+mn-ea"/>
              <a:cs typeface="+mn-cs"/>
            </a:rPr>
            <a:t>Tecnologias Flexíveis como candidatos de expansão</a:t>
          </a:r>
        </a:p>
      </dsp:txBody>
      <dsp:txXfrm>
        <a:off x="8665632" y="3167561"/>
        <a:ext cx="2528450" cy="969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1BDD9-08DC-4240-8EC8-D89F02CAAF30}">
      <dsp:nvSpPr>
        <dsp:cNvPr id="0" name=""/>
        <dsp:cNvSpPr/>
      </dsp:nvSpPr>
      <dsp:spPr>
        <a:xfrm>
          <a:off x="1508534" y="1310717"/>
          <a:ext cx="1665978" cy="144113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Transição energética</a:t>
          </a:r>
        </a:p>
      </dsp:txBody>
      <dsp:txXfrm>
        <a:off x="1784610" y="1549534"/>
        <a:ext cx="1113826" cy="963505"/>
      </dsp:txXfrm>
    </dsp:sp>
    <dsp:sp modelId="{08A57C11-3348-4AEF-AD88-CA07EA1A2840}">
      <dsp:nvSpPr>
        <dsp:cNvPr id="0" name=""/>
        <dsp:cNvSpPr/>
      </dsp:nvSpPr>
      <dsp:spPr>
        <a:xfrm>
          <a:off x="2551757" y="621229"/>
          <a:ext cx="628568" cy="54159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EE1C6-474D-4DAB-80EF-D986FAB9E691}">
      <dsp:nvSpPr>
        <dsp:cNvPr id="0" name=""/>
        <dsp:cNvSpPr/>
      </dsp:nvSpPr>
      <dsp:spPr>
        <a:xfrm>
          <a:off x="1661995" y="0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H2V/</a:t>
          </a:r>
          <a:r>
            <a:rPr lang="es-ES" sz="1200" b="1" kern="1200" dirty="0" err="1"/>
            <a:t>Digitalização</a:t>
          </a:r>
          <a:endParaRPr lang="pt-BR" sz="1200" b="1" kern="1200" dirty="0"/>
        </a:p>
      </dsp:txBody>
      <dsp:txXfrm>
        <a:off x="1888247" y="195735"/>
        <a:ext cx="912753" cy="789638"/>
      </dsp:txXfrm>
    </dsp:sp>
    <dsp:sp modelId="{79A46423-99C2-47F2-A882-0C9497584134}">
      <dsp:nvSpPr>
        <dsp:cNvPr id="0" name=""/>
        <dsp:cNvSpPr/>
      </dsp:nvSpPr>
      <dsp:spPr>
        <a:xfrm>
          <a:off x="3285345" y="1633724"/>
          <a:ext cx="628568" cy="54159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2CA2A-B014-42ED-A409-C8CBC1206311}">
      <dsp:nvSpPr>
        <dsp:cNvPr id="0" name=""/>
        <dsp:cNvSpPr/>
      </dsp:nvSpPr>
      <dsp:spPr>
        <a:xfrm>
          <a:off x="2914094" y="726460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Transmissão</a:t>
          </a:r>
        </a:p>
      </dsp:txBody>
      <dsp:txXfrm>
        <a:off x="3140346" y="922195"/>
        <a:ext cx="912753" cy="789638"/>
      </dsp:txXfrm>
    </dsp:sp>
    <dsp:sp modelId="{D32C0DD8-BD70-4DFA-9033-8A49BF23B5C4}">
      <dsp:nvSpPr>
        <dsp:cNvPr id="0" name=""/>
        <dsp:cNvSpPr/>
      </dsp:nvSpPr>
      <dsp:spPr>
        <a:xfrm>
          <a:off x="2775747" y="2776640"/>
          <a:ext cx="628568" cy="54159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83C6A-9241-40DC-B86C-C62CFA1B8E0A}">
      <dsp:nvSpPr>
        <dsp:cNvPr id="0" name=""/>
        <dsp:cNvSpPr/>
      </dsp:nvSpPr>
      <dsp:spPr>
        <a:xfrm>
          <a:off x="2914094" y="2154598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Recursos </a:t>
          </a:r>
          <a:r>
            <a:rPr lang="es-ES" sz="1200" b="1" kern="1200" dirty="0" err="1"/>
            <a:t>distribuídos</a:t>
          </a:r>
          <a:endParaRPr lang="pt-BR" sz="1200" b="1" kern="1200" dirty="0"/>
        </a:p>
      </dsp:txBody>
      <dsp:txXfrm>
        <a:off x="3140346" y="2350333"/>
        <a:ext cx="912753" cy="789638"/>
      </dsp:txXfrm>
    </dsp:sp>
    <dsp:sp modelId="{61C8982E-42F7-4A37-8020-02641F4CB2FA}">
      <dsp:nvSpPr>
        <dsp:cNvPr id="0" name=""/>
        <dsp:cNvSpPr/>
      </dsp:nvSpPr>
      <dsp:spPr>
        <a:xfrm>
          <a:off x="1511634" y="2895279"/>
          <a:ext cx="628568" cy="54159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BC1F4-1DB3-4107-8269-187DC271E0BF}">
      <dsp:nvSpPr>
        <dsp:cNvPr id="0" name=""/>
        <dsp:cNvSpPr/>
      </dsp:nvSpPr>
      <dsp:spPr>
        <a:xfrm>
          <a:off x="1661995" y="2881871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Renováveis</a:t>
          </a:r>
          <a:endParaRPr lang="pt-BR" sz="1200" b="1" kern="1200" dirty="0"/>
        </a:p>
      </dsp:txBody>
      <dsp:txXfrm>
        <a:off x="1888247" y="3077606"/>
        <a:ext cx="912753" cy="789638"/>
      </dsp:txXfrm>
    </dsp:sp>
    <dsp:sp modelId="{3653ED15-0A31-40B6-AC50-96D3B04D42D7}">
      <dsp:nvSpPr>
        <dsp:cNvPr id="0" name=""/>
        <dsp:cNvSpPr/>
      </dsp:nvSpPr>
      <dsp:spPr>
        <a:xfrm>
          <a:off x="766032" y="1883191"/>
          <a:ext cx="628568" cy="54159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BE8C5-4561-48F6-B98B-B53AA4A23639}">
      <dsp:nvSpPr>
        <dsp:cNvPr id="0" name=""/>
        <dsp:cNvSpPr/>
      </dsp:nvSpPr>
      <dsp:spPr>
        <a:xfrm>
          <a:off x="404082" y="2155410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Novas </a:t>
          </a:r>
          <a:r>
            <a:rPr lang="es-ES" sz="1200" b="1" kern="1200" dirty="0" err="1"/>
            <a:t>tecnologias</a:t>
          </a:r>
          <a:endParaRPr lang="pt-BR" sz="1200" b="1" kern="1200" dirty="0"/>
        </a:p>
      </dsp:txBody>
      <dsp:txXfrm>
        <a:off x="630334" y="2351145"/>
        <a:ext cx="912753" cy="789638"/>
      </dsp:txXfrm>
    </dsp:sp>
    <dsp:sp modelId="{4F4DDC1E-B4B0-4D18-BBD3-73F715C549C1}">
      <dsp:nvSpPr>
        <dsp:cNvPr id="0" name=""/>
        <dsp:cNvSpPr/>
      </dsp:nvSpPr>
      <dsp:spPr>
        <a:xfrm>
          <a:off x="404082" y="724835"/>
          <a:ext cx="1365257" cy="118110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Recursos</a:t>
          </a:r>
          <a:r>
            <a:rPr lang="en-US" sz="1200" b="1" kern="1200" dirty="0"/>
            <a:t> </a:t>
          </a:r>
          <a:r>
            <a:rPr lang="en-US" sz="1200" b="1" kern="1200" dirty="0" err="1"/>
            <a:t>tradicionais</a:t>
          </a:r>
          <a:endParaRPr lang="pt-BR" sz="1200" b="1" kern="1200" dirty="0"/>
        </a:p>
      </dsp:txBody>
      <dsp:txXfrm>
        <a:off x="630334" y="920570"/>
        <a:ext cx="912753" cy="789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5BC71-74A2-4AAE-9305-25B73E0D92AC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732A7-CABD-47B0-B767-F6082E420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78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5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3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3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9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6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7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1085E-17EB-14B2-0431-9C865EA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87E68-EADB-EB36-66B6-BF9AC6246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F3FF6-27A6-7FAF-E3D3-39875D1B6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B298E-7854-EA3D-7FBA-FA2227A3E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5092D-6366-CE2F-64CE-40D0A5529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712A7-287A-380F-9109-6B521F657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47182-BB9A-ABCD-FBEC-5177C300C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409C3-C48B-5598-4F35-E011F3D5D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2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4224B-39C7-CE3A-9CCE-195C8E28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8C8F3-7441-9A20-CBEF-1C1E2D138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7FB44-11A7-EA3B-E282-A77A353D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E232-2097-1630-669E-A641026F6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6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94A99-F3FA-3189-E153-0A7FCFE5F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F4192-67AA-4FC5-06D8-2C353FE9F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AC318-AE84-FEF5-D7F5-3A4920E17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2C48E-861F-E575-277C-D99702A6F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2DAC1-8323-ACDA-C55E-009D1D68A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D6148-630A-9D84-A8FC-C9F7E4C4B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660B2-902B-E43E-FB52-300253CBA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584DD-924D-F1AE-E2E2-1DE90AC09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8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2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8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49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45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0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8210-7F86-0DAD-92EC-0D71DB12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8134A-B61D-0998-D098-0E23758F8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35657-71E9-A8BB-2D0E-139FAF839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F3621-32C7-5316-55A9-0ECED36AA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0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A387-B3BC-8AE9-E5B2-313286B96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D058F-4964-19FE-402B-ED44B2932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A6A9B-15E9-9363-EA8E-BBB6655BF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77344-E397-AA4B-4E33-4D13C279F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2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4497-6E55-B116-62BB-6FBA3C9F5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1611B-5C05-6306-8FFE-7117BE473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CE3F6-0FBD-3C22-5024-599EDD178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EAC7B-953B-A860-3EF1-48B641E8F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60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7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128F-B77C-485F-05E8-39D33FE9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ADD519-6EEC-7492-DD5C-8715C74A1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CF761-E15C-6847-3F49-A8CB8DC74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5F362-7ED6-49A1-3D68-02109AD80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24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32A7-CABD-47B0-B767-F6082E4204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srenergy/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6" Type="http://schemas.openxmlformats.org/officeDocument/2006/relationships/image" Target="../media/image13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psrenergy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hyperlink" Target="https://www.psr-inc.com/" TargetMode="External"/><Relationship Id="rId4" Type="http://schemas.openxmlformats.org/officeDocument/2006/relationships/hyperlink" Target="https://www.linkedin.com/company/psrenergy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90493-5BC8-DC3C-89C2-4269E624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C95154-3CA3-0617-5777-D1EF4EE6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36A617-5456-9091-F5DF-C8CA6747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6EBDA1-096D-7BF4-F3FC-007FBDE5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62A87-8EA1-6087-7192-4A404EBE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00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61C6E-4995-F019-17D8-1F7A56A4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D2B426-C638-F8F3-62E0-2D10D7AD0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0DE6D4-2931-69F5-C57A-0732ACD2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707072-1F5D-2C96-E436-6F182A40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81295C-31A0-97EE-2F4D-5A9FED4A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77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930568-EA61-4A36-482B-0E6AA86D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DF926C-1FDE-197C-7F92-05F523D38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9CB643-E984-B015-C99C-BA35120A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03EAE4-5D1D-1EE4-5809-A6A82789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8AE6EC-A7F8-032B-650C-FDA1C956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26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Inicial" userDrawn="1">
  <p:cSld name="Slide Inicial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7" descr="A power line with lights coming out of it&#10;&#10;Description automatically generated">
            <a:extLst>
              <a:ext uri="{FF2B5EF4-FFF2-40B4-BE49-F238E27FC236}">
                <a16:creationId xmlns:a16="http://schemas.microsoft.com/office/drawing/2014/main" id="{D5485ABF-927C-716D-7415-F6D958331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>
          <a:xfrm>
            <a:off x="-91522" y="-45189"/>
            <a:ext cx="12583657" cy="6941289"/>
          </a:xfrm>
          <a:prstGeom prst="rect">
            <a:avLst/>
          </a:prstGeom>
        </p:spPr>
      </p:pic>
      <p:pic>
        <p:nvPicPr>
          <p:cNvPr id="11" name="Imagem 10" descr="Forma&#10;&#10;Descrição gerada automaticamente">
            <a:extLst>
              <a:ext uri="{FF2B5EF4-FFF2-40B4-BE49-F238E27FC236}">
                <a16:creationId xmlns:a16="http://schemas.microsoft.com/office/drawing/2014/main" id="{8B738DE0-139E-4EFA-2007-81FC15F27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163" y="189755"/>
            <a:ext cx="1967300" cy="1106385"/>
          </a:xfrm>
          <a:prstGeom prst="rect">
            <a:avLst/>
          </a:prstGeom>
        </p:spPr>
      </p:pic>
      <p:sp>
        <p:nvSpPr>
          <p:cNvPr id="22" name="Google Shape;158;p52">
            <a:extLst>
              <a:ext uri="{FF2B5EF4-FFF2-40B4-BE49-F238E27FC236}">
                <a16:creationId xmlns:a16="http://schemas.microsoft.com/office/drawing/2014/main" id="{7DABF8B8-EDEC-B2B0-9270-4319DEB0A4A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6257" y="5582652"/>
            <a:ext cx="5586984" cy="512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  <a:defRPr sz="1800" b="0" i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340"/>
              <a:buFont typeface="Open Sans"/>
              <a:buNone/>
              <a:defRPr sz="1800">
                <a:solidFill>
                  <a:srgbClr val="16294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340"/>
              <a:buFont typeface="Open Sans"/>
              <a:buNone/>
              <a:defRPr sz="1800">
                <a:solidFill>
                  <a:srgbClr val="16294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340"/>
              <a:buFont typeface="Open Sans"/>
              <a:buNone/>
              <a:defRPr sz="1800">
                <a:solidFill>
                  <a:srgbClr val="16294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340"/>
              <a:buFont typeface="Open Sans"/>
              <a:buNone/>
              <a:defRPr sz="1800">
                <a:solidFill>
                  <a:srgbClr val="16294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" name="Google Shape;56;p43">
            <a:extLst>
              <a:ext uri="{FF2B5EF4-FFF2-40B4-BE49-F238E27FC236}">
                <a16:creationId xmlns:a16="http://schemas.microsoft.com/office/drawing/2014/main" id="{4A5FDE4E-7192-2BD9-2CE2-249B46265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257" y="2351517"/>
            <a:ext cx="5404198" cy="132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944"/>
              </a:buClr>
              <a:buSzPts val="1800"/>
              <a:buNone/>
              <a:defRPr sz="5400" b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8;p43">
            <a:extLst>
              <a:ext uri="{FF2B5EF4-FFF2-40B4-BE49-F238E27FC236}">
                <a16:creationId xmlns:a16="http://schemas.microsoft.com/office/drawing/2014/main" id="{22579948-822B-B709-16AC-C196F55FD62C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6257" y="4588841"/>
            <a:ext cx="101413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9375"/>
              </a:buClr>
              <a:buSzPts val="1400"/>
              <a:buFont typeface="Open Sans"/>
              <a:buNone/>
              <a:defRPr sz="1500" b="1" i="0">
                <a:solidFill>
                  <a:srgbClr val="A49375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  <a:sym typeface="Open Sans"/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34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8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pt-BR"/>
              <a:t>Clique para adicionar uma data</a:t>
            </a:r>
          </a:p>
        </p:txBody>
      </p:sp>
    </p:spTree>
    <p:extLst>
      <p:ext uri="{BB962C8B-B14F-4D97-AF65-F5344CB8AC3E}">
        <p14:creationId xmlns:p14="http://schemas.microsoft.com/office/powerpoint/2010/main" val="1167290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 userDrawn="1">
  <p:cSld name="Cap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Nuvens brancas no céu escuro&#10;&#10;Descrição gerada automaticamente com confiança média">
            <a:extLst>
              <a:ext uri="{FF2B5EF4-FFF2-40B4-BE49-F238E27FC236}">
                <a16:creationId xmlns:a16="http://schemas.microsoft.com/office/drawing/2014/main" id="{0C5F988F-D745-D061-89D0-1F31DE765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2233"/>
            <a:ext cx="12192000" cy="6858000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933EAEA1-083A-4AD8-B9EA-37C38B19138D}"/>
              </a:ext>
            </a:extLst>
          </p:cNvPr>
          <p:cNvSpPr txBox="1">
            <a:spLocks/>
          </p:cNvSpPr>
          <p:nvPr userDrawn="1"/>
        </p:nvSpPr>
        <p:spPr>
          <a:xfrm>
            <a:off x="4961163" y="2958024"/>
            <a:ext cx="4827129" cy="941953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5400" spc="3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OBRIGADA!</a:t>
            </a:r>
            <a:endParaRPr lang="en-US" sz="5400" spc="300">
              <a:solidFill>
                <a:srgbClr val="122945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5" name="Google Shape;131;p50">
            <a:extLst>
              <a:ext uri="{FF2B5EF4-FFF2-40B4-BE49-F238E27FC236}">
                <a16:creationId xmlns:a16="http://schemas.microsoft.com/office/drawing/2014/main" id="{FBA872D9-F2CD-C5B6-B17A-F91F7DFAE12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8050" y="5452844"/>
            <a:ext cx="10375900" cy="519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CDFF3A4-89F5-5D43-3F3A-C78D7A7A2A4A}"/>
              </a:ext>
            </a:extLst>
          </p:cNvPr>
          <p:cNvGrpSpPr/>
          <p:nvPr userDrawn="1"/>
        </p:nvGrpSpPr>
        <p:grpSpPr>
          <a:xfrm>
            <a:off x="3450167" y="5540439"/>
            <a:ext cx="5291666" cy="360001"/>
            <a:chOff x="3467101" y="5481716"/>
            <a:chExt cx="5291666" cy="360001"/>
          </a:xfrm>
        </p:grpSpPr>
        <p:pic>
          <p:nvPicPr>
            <p:cNvPr id="7" name="Google Shape;135;p50">
              <a:hlinkClick r:id="rId4"/>
              <a:extLst>
                <a:ext uri="{FF2B5EF4-FFF2-40B4-BE49-F238E27FC236}">
                  <a16:creationId xmlns:a16="http://schemas.microsoft.com/office/drawing/2014/main" id="{22845BB2-7BE6-A0A0-EC19-A3F6F6B3C73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7101" y="5481716"/>
              <a:ext cx="360000" cy="36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36;p50">
              <a:hlinkClick r:id="rId6"/>
              <a:extLst>
                <a:ext uri="{FF2B5EF4-FFF2-40B4-BE49-F238E27FC236}">
                  <a16:creationId xmlns:a16="http://schemas.microsoft.com/office/drawing/2014/main" id="{EA4D1A63-5906-A51C-CE59-455BAA14C20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70569" y="5481716"/>
              <a:ext cx="360000" cy="36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37;p50">
              <a:hlinkClick r:id="rId8"/>
              <a:extLst>
                <a:ext uri="{FF2B5EF4-FFF2-40B4-BE49-F238E27FC236}">
                  <a16:creationId xmlns:a16="http://schemas.microsoft.com/office/drawing/2014/main" id="{4596AD37-D57B-39C1-352A-6CA898834F9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00615" y="5481716"/>
              <a:ext cx="365538" cy="360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3;p50">
              <a:extLst>
                <a:ext uri="{FF2B5EF4-FFF2-40B4-BE49-F238E27FC236}">
                  <a16:creationId xmlns:a16="http://schemas.microsoft.com/office/drawing/2014/main" id="{59ADBB39-E7BC-4E7C-0348-256B3A9C4D2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60952" y="5500153"/>
              <a:ext cx="4897815" cy="323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/</a:t>
              </a:r>
              <a:r>
                <a:rPr lang="en-US" sz="150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psrenergy</a:t>
              </a:r>
              <a:r>
                <a:rPr lang="en-US"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     @psrenergy                /</a:t>
              </a:r>
              <a:r>
                <a:rPr lang="en-US" sz="150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psrenergy</a:t>
              </a:r>
              <a:r>
                <a:rPr lang="en-US"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500"/>
            </a:p>
          </p:txBody>
        </p:sp>
      </p:grpSp>
      <p:sp>
        <p:nvSpPr>
          <p:cNvPr id="11" name="Rectangle 1">
            <a:extLst>
              <a:ext uri="{FF2B5EF4-FFF2-40B4-BE49-F238E27FC236}">
                <a16:creationId xmlns:a16="http://schemas.microsoft.com/office/drawing/2014/main" id="{49BB1DFF-B374-FD18-C124-CA4356403C4E}"/>
              </a:ext>
            </a:extLst>
          </p:cNvPr>
          <p:cNvSpPr/>
          <p:nvPr userDrawn="1"/>
        </p:nvSpPr>
        <p:spPr>
          <a:xfrm>
            <a:off x="908050" y="876300"/>
            <a:ext cx="10375900" cy="51054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3" name="Google Shape;139;p50" descr="Internet com preenchimento sólido">
            <a:hlinkClick r:id="rId10"/>
            <a:extLst>
              <a:ext uri="{FF2B5EF4-FFF2-40B4-BE49-F238E27FC236}">
                <a16:creationId xmlns:a16="http://schemas.microsoft.com/office/drawing/2014/main" id="{FEDE948A-CDD7-1F30-8894-38E918405F42}"/>
              </a:ext>
            </a:extLst>
          </p:cNvPr>
          <p:cNvPicPr preferRelativeResize="0"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72003" y="2696196"/>
            <a:ext cx="447674" cy="4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1;p50" descr="Viva-voz com preenchimento sólido">
            <a:extLst>
              <a:ext uri="{FF2B5EF4-FFF2-40B4-BE49-F238E27FC236}">
                <a16:creationId xmlns:a16="http://schemas.microsoft.com/office/drawing/2014/main" id="{D507BA77-1A95-D018-EB17-DF291F04E9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779840" y="372980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FD9FAF-B939-E0A1-DC82-C420E978FFF8}"/>
              </a:ext>
            </a:extLst>
          </p:cNvPr>
          <p:cNvSpPr txBox="1"/>
          <p:nvPr/>
        </p:nvSpPr>
        <p:spPr>
          <a:xfrm>
            <a:off x="1559113" y="2772063"/>
            <a:ext cx="2217937" cy="292388"/>
          </a:xfrm>
          <a:prstGeom prst="rect">
            <a:avLst/>
          </a:prstGeom>
          <a:solidFill>
            <a:srgbClr val="162A45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spc="3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www.psr-inc.com</a:t>
            </a:r>
            <a:endParaRPr lang="pt-BR" sz="1300" spc="3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4" name="Google Shape;140;p50" descr="E-mail com preenchimento sólido">
            <a:extLst>
              <a:ext uri="{FF2B5EF4-FFF2-40B4-BE49-F238E27FC236}">
                <a16:creationId xmlns:a16="http://schemas.microsoft.com/office/drawing/2014/main" id="{65A203AF-A67A-F2BE-C2EE-F04DEAAC1F22}"/>
              </a:ext>
            </a:extLst>
          </p:cNvPr>
          <p:cNvPicPr preferRelativeResize="0"/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815840" y="3216767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2182D80-FFDC-140C-2359-9142DE56A6AE}"/>
              </a:ext>
            </a:extLst>
          </p:cNvPr>
          <p:cNvSpPr txBox="1"/>
          <p:nvPr/>
        </p:nvSpPr>
        <p:spPr>
          <a:xfrm>
            <a:off x="949553" y="3243093"/>
            <a:ext cx="2869000" cy="492443"/>
          </a:xfrm>
          <a:prstGeom prst="rect">
            <a:avLst/>
          </a:prstGeom>
          <a:solidFill>
            <a:srgbClr val="162A45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spc="3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anacarolina@psr-inc.com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D725172-87B8-877F-2D55-DD652C734535}"/>
              </a:ext>
            </a:extLst>
          </p:cNvPr>
          <p:cNvSpPr/>
          <p:nvPr userDrawn="1"/>
        </p:nvSpPr>
        <p:spPr>
          <a:xfrm>
            <a:off x="4608577" y="2503968"/>
            <a:ext cx="64007" cy="185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7">
            <a:extLst>
              <a:ext uri="{FF2B5EF4-FFF2-40B4-BE49-F238E27FC236}">
                <a16:creationId xmlns:a16="http://schemas.microsoft.com/office/drawing/2014/main" id="{1CB2C496-B5FB-AB17-63CE-586DC177525C}"/>
              </a:ext>
            </a:extLst>
          </p:cNvPr>
          <p:cNvSpPr txBox="1"/>
          <p:nvPr userDrawn="1"/>
        </p:nvSpPr>
        <p:spPr>
          <a:xfrm>
            <a:off x="1087950" y="3841077"/>
            <a:ext cx="2756068" cy="292388"/>
          </a:xfrm>
          <a:prstGeom prst="rect">
            <a:avLst/>
          </a:prstGeom>
          <a:solidFill>
            <a:srgbClr val="162A45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spc="3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amanda@psr-inc.com</a:t>
            </a:r>
          </a:p>
        </p:txBody>
      </p:sp>
    </p:spTree>
    <p:extLst>
      <p:ext uri="{BB962C8B-B14F-4D97-AF65-F5344CB8AC3E}">
        <p14:creationId xmlns:p14="http://schemas.microsoft.com/office/powerpoint/2010/main" val="16762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CBDBE-E3F8-9A07-6F52-57018D5C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791D62-F0B2-E769-627B-90CB4303D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BE506E-E1F8-B063-3FD4-D07BB202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13AF1F-539E-0402-4EF4-4A6863AB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68E1D-523C-9B86-5412-186B9BAA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34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B738C-231E-7DD7-D9C0-62563A2A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1CBAB4-FCD8-7535-C027-32813944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2C1A84-15FB-CBCE-B79B-933E518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711009-5A92-81C2-14B0-B8664319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EB3C69-9D88-AD7B-939A-9CC3B7EF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37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0247D-3794-CF62-1674-AB54D6C7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18A73-B082-A4C6-D83E-5AE590D7A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E6AA05-C906-E79B-ECDC-2575B485E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D45406-DEC1-8183-11B8-04C08F7F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15930B-0800-0BBB-F502-80AAE17A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51CBDD-9052-7C98-F741-1A895ED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26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44E0-2BB5-EA16-DF39-337F9F41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18BA3-9979-CC1A-9179-03F24D35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6C56EC-A858-D13B-73A0-AFD0EF24F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CC3907-39B2-47FB-6611-68A02E196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627302-10E1-5A21-5A11-431DE2B92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E90BCE-8046-E3A2-37E3-A9ACDF15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30937C-B0D3-36DB-7504-B320DAD7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157BDE-44C7-6AB5-1757-8B31DD87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23F82-1FF4-9A62-EB87-8F099210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7453BB-0BDF-E62B-192F-C4257C6A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6619D97-5F10-87F2-E8F6-63FC15BC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C4EF1C-E716-28E3-4108-868B9A49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4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520F3D-44E1-8407-7210-89A9D0C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99A27B-B632-F695-C25B-D3857FC5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8981DD-8203-ED89-2B0E-27374F91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87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E48D4-5DDD-732F-93F6-972CDA16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A972D5-6112-6FEB-9AFE-F2175A21C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C79AD5-6838-6BA6-04AD-A0962477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705653-DEF1-8DC5-17DF-C03BC5DF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A74593-58CD-4BDB-931A-8B83A57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122378-0137-98F6-ED0D-C3F42D5C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3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8FBB5-2ADB-851F-E7AA-40D1A19B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F76050-6046-A91D-21F2-074EDAD30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4BE830-8F28-6DED-3CB3-971206966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B61720-DA53-E148-878F-5B025CBD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034D2C-766B-1D81-07AE-BEA23376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BCE3C3-9189-EE3E-6093-7BAD375C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20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24A517-44AC-11B5-0B2A-1281516A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328EB2-4E03-2A46-FB47-A16194C33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7C6DB0-A6CE-6E79-D878-7AFEC9056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4F714C-816F-2FAC-4067-625B0E02E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B21DB5-46FC-7AA5-DFED-B80F7A8CA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58CA3-CBC9-4A74-90E3-720850D63BF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5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5.jpeg"/><Relationship Id="rId7" Type="http://schemas.openxmlformats.org/officeDocument/2006/relationships/image" Target="../media/image38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5.png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52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5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microsoft.com/office/2007/relationships/hdphoto" Target="../media/hdphoto2.wdp"/><Relationship Id="rId4" Type="http://schemas.openxmlformats.org/officeDocument/2006/relationships/image" Target="../media/image73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chart" Target="../charts/chart3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chart" Target="../charts/chart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0FE4E674-2B7F-B98C-3B8C-F9ADE1313B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57CAE-32F0-7886-EC41-832A9CE8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D901E-1239-162A-28AB-5470021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DESAFIOS NO PLANEJAMENTO E OPERAÇÃO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6BD71F06-8CBD-DB86-1C9F-1159D85173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B82103-BA93-BA59-603D-B3B2CDC72665}"/>
              </a:ext>
            </a:extLst>
          </p:cNvPr>
          <p:cNvGrpSpPr>
            <a:grpSpLocks noChangeAspect="1"/>
          </p:cNvGrpSpPr>
          <p:nvPr/>
        </p:nvGrpSpPr>
        <p:grpSpPr>
          <a:xfrm>
            <a:off x="6081546" y="3578235"/>
            <a:ext cx="4251865" cy="2813939"/>
            <a:chOff x="4063703" y="3732655"/>
            <a:chExt cx="3835101" cy="25381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E6774F-72E8-2536-105E-1F1AE0F7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3703" y="4167654"/>
              <a:ext cx="3835101" cy="2103120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AC2126-8084-D7A6-3AF5-E37BB8FC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221" y="3732655"/>
              <a:ext cx="797302" cy="79730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0479C-7BD7-4BC3-ABA7-72B362EBB24B}"/>
              </a:ext>
            </a:extLst>
          </p:cNvPr>
          <p:cNvGrpSpPr>
            <a:grpSpLocks noChangeAspect="1"/>
          </p:cNvGrpSpPr>
          <p:nvPr/>
        </p:nvGrpSpPr>
        <p:grpSpPr>
          <a:xfrm>
            <a:off x="1828155" y="3648974"/>
            <a:ext cx="4253391" cy="2743200"/>
            <a:chOff x="228601" y="3797347"/>
            <a:chExt cx="3835102" cy="24734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C75C0C-ACBD-29FA-2152-8C9401D0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1" y="4167654"/>
              <a:ext cx="3835102" cy="2103120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9B65DD7B-56F9-D48B-4558-929E0BB3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84" y="3797347"/>
              <a:ext cx="795528" cy="795528"/>
            </a:xfrm>
            <a:prstGeom prst="rect">
              <a:avLst/>
            </a:prstGeom>
          </p:spPr>
        </p:pic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2A28C75D-406E-CD5E-F216-0DB56AF76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167704"/>
              </p:ext>
            </p:extLst>
          </p:nvPr>
        </p:nvGraphicFramePr>
        <p:xfrm>
          <a:off x="2031373" y="1079498"/>
          <a:ext cx="7911043" cy="266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E220CF-F84E-FB11-7239-93E000DA8D93}"/>
              </a:ext>
            </a:extLst>
          </p:cNvPr>
          <p:cNvCxnSpPr>
            <a:cxnSpLocks/>
          </p:cNvCxnSpPr>
          <p:nvPr/>
        </p:nvCxnSpPr>
        <p:spPr>
          <a:xfrm>
            <a:off x="10846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4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A507-7CF1-F39D-7973-007656EF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A41DE-081B-B156-3121-1297CEE13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A INTERMITÊNCIA E VARIABILIDADE NA REDE DE TRANSMISSÃO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D81477B3-9BD5-20C0-CBE9-7FE0C6D59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0CA334-9C5F-C7DF-88C7-DF24F0FF6F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A2EEFD9-9F25-0220-B835-2002A5959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52" b="25623"/>
          <a:stretch/>
        </p:blipFill>
        <p:spPr bwMode="auto">
          <a:xfrm>
            <a:off x="1553753" y="1516063"/>
            <a:ext cx="4471291" cy="2221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71B2C-4B02-E284-6C11-99EF3B794C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3" b="28028"/>
          <a:stretch/>
        </p:blipFill>
        <p:spPr bwMode="auto">
          <a:xfrm>
            <a:off x="5891927" y="1517860"/>
            <a:ext cx="4710787" cy="2221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762F78-E132-E2DF-A5BE-6921DA3A7B0A}"/>
              </a:ext>
            </a:extLst>
          </p:cNvPr>
          <p:cNvSpPr/>
          <p:nvPr/>
        </p:nvSpPr>
        <p:spPr>
          <a:xfrm>
            <a:off x="1913618" y="1288897"/>
            <a:ext cx="4060834" cy="274320"/>
          </a:xfrm>
          <a:prstGeom prst="rect">
            <a:avLst/>
          </a:prstGeom>
          <a:solidFill>
            <a:srgbClr val="2F58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Circuito Açu III – Milagres II – 500 kV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1AF5CA-3CC9-FBB5-9234-B952376F4B74}"/>
              </a:ext>
            </a:extLst>
          </p:cNvPr>
          <p:cNvSpPr/>
          <p:nvPr/>
        </p:nvSpPr>
        <p:spPr>
          <a:xfrm>
            <a:off x="6208259" y="1288897"/>
            <a:ext cx="4060834" cy="274320"/>
          </a:xfrm>
          <a:prstGeom prst="rect">
            <a:avLst/>
          </a:prstGeom>
          <a:solidFill>
            <a:srgbClr val="2F58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Circuito Ilha Solteira – Inocência II – 230 kV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FA1FB4-8140-3BD1-53DF-8AB512B09B52}"/>
              </a:ext>
            </a:extLst>
          </p:cNvPr>
          <p:cNvSpPr/>
          <p:nvPr/>
        </p:nvSpPr>
        <p:spPr>
          <a:xfrm>
            <a:off x="4038166" y="4285269"/>
            <a:ext cx="4262615" cy="274320"/>
          </a:xfrm>
          <a:prstGeom prst="rect">
            <a:avLst/>
          </a:prstGeom>
          <a:solidFill>
            <a:srgbClr val="2F58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pt-BR" sz="1200" b="1" kern="0" dirty="0">
                <a:solidFill>
                  <a:prstClr val="white"/>
                </a:solidFill>
                <a:latin typeface="Open Sans"/>
              </a:rPr>
              <a:t>Estudo de estabilidade para 40 mil cenários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5AC24E-1918-C8F4-212C-CF1BB559B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835" y="4544113"/>
            <a:ext cx="5440677" cy="20547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A2A785-C9C3-DAC5-2605-771100C96B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63" t="84554" b="-1"/>
          <a:stretch/>
        </p:blipFill>
        <p:spPr>
          <a:xfrm>
            <a:off x="1907293" y="3712434"/>
            <a:ext cx="4114800" cy="309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5D9CD2-25C5-FA10-25E9-E7113AEE41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63" t="84554" b="-1"/>
          <a:stretch/>
        </p:blipFill>
        <p:spPr>
          <a:xfrm>
            <a:off x="6322814" y="3689857"/>
            <a:ext cx="4206240" cy="3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97E1-907E-EF7F-09A2-BEC51089B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1637DCE-0B60-5621-F7E3-3A6668DE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NECESSIDADE DE FLEXIBILIDADE NA TRANSMISSÃO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8ED590B-3D42-E807-5918-7A0FDB7D1F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53" y="5955941"/>
            <a:ext cx="855377" cy="69056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91A4F1-01DC-45F0-63D4-927E03E44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255545"/>
              </p:ext>
            </p:extLst>
          </p:nvPr>
        </p:nvGraphicFramePr>
        <p:xfrm>
          <a:off x="4568826" y="1577845"/>
          <a:ext cx="8472259" cy="4661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BB6FB60-61A4-03C2-0423-2AAB96D93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751539"/>
              </p:ext>
            </p:extLst>
          </p:nvPr>
        </p:nvGraphicFramePr>
        <p:xfrm>
          <a:off x="-993774" y="1577845"/>
          <a:ext cx="8472259" cy="4661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A42F3A-C4F6-A37C-8F1E-985C329A6E24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98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DC61A-0A7E-36AD-9486-FFAAA0E91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C1782-BA75-67C3-130B-24074700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0879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FORMULAÇÃO DO PROBLEMA DE EXPANSÃO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8047CD69-29D9-FA8E-88AC-98438C088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D9A73231-5959-E3AB-1778-829CBC3865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46" y="2831632"/>
            <a:ext cx="7937908" cy="3721291"/>
          </a:xfrm>
          <a:prstGeom prst="rect">
            <a:avLst/>
          </a:prstGeom>
        </p:spPr>
      </p:pic>
      <p:sp>
        <p:nvSpPr>
          <p:cNvPr id="5" name="Espaço Reservado para Conteúdo 5">
            <a:extLst>
              <a:ext uri="{FF2B5EF4-FFF2-40B4-BE49-F238E27FC236}">
                <a16:creationId xmlns:a16="http://schemas.microsoft.com/office/drawing/2014/main" id="{665E33D8-B445-C1DB-8B0F-B8DD1863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081" y="1450974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/>
              <a:t>Objetivo: determinar as decisões de dimensionamento e cronograma de menor custo para o reforço de geração e transmissão</a:t>
            </a:r>
          </a:p>
          <a:p>
            <a:r>
              <a:rPr lang="pt-BR" sz="2000" dirty="0"/>
              <a:t>O esquema de decomposição de </a:t>
            </a:r>
            <a:r>
              <a:rPr lang="pt-BR" sz="2000" dirty="0" err="1"/>
              <a:t>Benders</a:t>
            </a:r>
            <a:r>
              <a:rPr lang="pt-BR" sz="2000" dirty="0"/>
              <a:t> permite o uso de algoritmos de otimização separados para o módulo de investimento e operação, e aproveita os recursos operacionais do SDDP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956FE3-8136-43CB-9538-D214944CC588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9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02FA6-A2F2-F358-D90A-32A194D2E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DBF34AC9-6FA8-3095-DBFA-1CC6CF17A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57CEB34-C9D7-FD41-8B70-6C8CD5D9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EXPERIÊNCIA DA PSR</a:t>
            </a: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C5D3C4BF-4240-ED2C-E71F-71B0A76C3D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590153"/>
              </p:ext>
            </p:extLst>
          </p:nvPr>
        </p:nvGraphicFramePr>
        <p:xfrm>
          <a:off x="0" y="1833561"/>
          <a:ext cx="11582400" cy="4902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DE1D57-C4D7-D44C-D77B-3E6F9A35FE11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21">
            <a:extLst>
              <a:ext uri="{FF2B5EF4-FFF2-40B4-BE49-F238E27FC236}">
                <a16:creationId xmlns:a16="http://schemas.microsoft.com/office/drawing/2014/main" id="{D04029BA-0CDF-3DE0-171B-8746062A6E0F}"/>
              </a:ext>
            </a:extLst>
          </p:cNvPr>
          <p:cNvSpPr txBox="1"/>
          <p:nvPr/>
        </p:nvSpPr>
        <p:spPr>
          <a:xfrm>
            <a:off x="519388" y="1231900"/>
            <a:ext cx="1167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EQUIPAMENTOS SOFISITICADOS EXIGEM SOFTWARES/TÉCNICAS SOFISTICADOS NO PLANEJAMENTO PARA CAPTURAR O SEU BENEFÍCIO</a:t>
            </a:r>
          </a:p>
        </p:txBody>
      </p:sp>
    </p:spTree>
    <p:extLst>
      <p:ext uri="{BB962C8B-B14F-4D97-AF65-F5344CB8AC3E}">
        <p14:creationId xmlns:p14="http://schemas.microsoft.com/office/powerpoint/2010/main" val="21844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C65C-5F42-251A-CE17-BD7BB8C6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70CAC35-F642-8574-24A0-F90C130AA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/>
          <a:lstStyle/>
          <a:p>
            <a:r>
              <a:rPr lang="pt-BR" sz="3200" b="1" dirty="0"/>
              <a:t>MÉTODOS DE SCREENING PARA DEFINIÇÃO DE CANDIDATOS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FCF394-4CC5-0A9E-DCC7-C90AD6F5A64E}"/>
              </a:ext>
            </a:extLst>
          </p:cNvPr>
          <p:cNvSpPr/>
          <p:nvPr/>
        </p:nvSpPr>
        <p:spPr>
          <a:xfrm>
            <a:off x="0" y="3514597"/>
            <a:ext cx="12192000" cy="642166"/>
          </a:xfrm>
          <a:prstGeom prst="rect">
            <a:avLst/>
          </a:prstGeom>
          <a:solidFill>
            <a:srgbClr val="5B949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85F466-D667-5335-68F4-CE2326C6DD80}"/>
              </a:ext>
            </a:extLst>
          </p:cNvPr>
          <p:cNvSpPr txBox="1"/>
          <p:nvPr/>
        </p:nvSpPr>
        <p:spPr>
          <a:xfrm>
            <a:off x="5551470" y="2646597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BATSCREEN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1AD418-CBDB-C57A-F138-141F55481A01}"/>
              </a:ext>
            </a:extLst>
          </p:cNvPr>
          <p:cNvSpPr txBox="1"/>
          <p:nvPr/>
        </p:nvSpPr>
        <p:spPr>
          <a:xfrm>
            <a:off x="8820705" y="2613242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FACTSCREEN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E1E611-636A-4B93-48D7-125936D5EDE0}"/>
              </a:ext>
            </a:extLst>
          </p:cNvPr>
          <p:cNvSpPr txBox="1"/>
          <p:nvPr/>
        </p:nvSpPr>
        <p:spPr>
          <a:xfrm>
            <a:off x="2159535" y="2739920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GRIDSCREEN</a:t>
            </a:r>
          </a:p>
        </p:txBody>
      </p:sp>
      <p:pic>
        <p:nvPicPr>
          <p:cNvPr id="37" name="Picture 36" descr="A blue and white battery with a plus and minus sign&#10;&#10;Description automatically generated">
            <a:extLst>
              <a:ext uri="{FF2B5EF4-FFF2-40B4-BE49-F238E27FC236}">
                <a16:creationId xmlns:a16="http://schemas.microsoft.com/office/drawing/2014/main" id="{02754278-8A6B-3663-7ABD-1FF5E17D8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65" y="3184411"/>
            <a:ext cx="1377716" cy="13777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37F1F4-EA21-693B-0D05-D6014819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119" y="3194903"/>
            <a:ext cx="1377716" cy="137771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A68E9E9-AB62-5E6A-665F-C856A94C2E84}"/>
              </a:ext>
            </a:extLst>
          </p:cNvPr>
          <p:cNvSpPr/>
          <p:nvPr/>
        </p:nvSpPr>
        <p:spPr>
          <a:xfrm>
            <a:off x="2139329" y="3184411"/>
            <a:ext cx="1371600" cy="1371600"/>
          </a:xfrm>
          <a:prstGeom prst="ellipse">
            <a:avLst/>
          </a:prstGeom>
          <a:solidFill>
            <a:srgbClr val="2A83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0" name="Graphic 39" descr="Marker with solid fill">
            <a:extLst>
              <a:ext uri="{FF2B5EF4-FFF2-40B4-BE49-F238E27FC236}">
                <a16:creationId xmlns:a16="http://schemas.microsoft.com/office/drawing/2014/main" id="{ABAAEA8E-5610-106C-D042-227F112C0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7929" y="3378480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190B3AB-5326-4B9E-CF6E-5DD2FD07AD67}"/>
              </a:ext>
            </a:extLst>
          </p:cNvPr>
          <p:cNvSpPr txBox="1"/>
          <p:nvPr/>
        </p:nvSpPr>
        <p:spPr>
          <a:xfrm>
            <a:off x="1683537" y="4641434"/>
            <a:ext cx="29743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Máxima </a:t>
            </a:r>
            <a:r>
              <a:rPr lang="es-ES_tradnl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injeção</a:t>
            </a:r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_tradnl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geração</a:t>
            </a:r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/demanda em cada barra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5B81D7-DA24-5E98-7FE4-4D18AC0F08A0}"/>
              </a:ext>
            </a:extLst>
          </p:cNvPr>
          <p:cNvSpPr txBox="1"/>
          <p:nvPr/>
        </p:nvSpPr>
        <p:spPr>
          <a:xfrm>
            <a:off x="4747785" y="4694577"/>
            <a:ext cx="2974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Candidato de batería por barra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E51773-DDAB-EEA6-7648-2AC5A41EF4A0}"/>
              </a:ext>
            </a:extLst>
          </p:cNvPr>
          <p:cNvSpPr txBox="1"/>
          <p:nvPr/>
        </p:nvSpPr>
        <p:spPr>
          <a:xfrm>
            <a:off x="8313236" y="4630703"/>
            <a:ext cx="29743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Candidato de FACTS </a:t>
            </a:r>
            <a:r>
              <a:rPr lang="es-ES_tradnl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conexão</a:t>
            </a:r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1400" err="1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série</a:t>
            </a:r>
            <a:r>
              <a:rPr lang="es-ES_tradnl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 circuito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A50DADFA-C6B3-DAAB-E6C3-ED3CE3C8F82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36" y="6007902"/>
            <a:ext cx="855377" cy="6905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A325AB-E11D-C29B-606B-EE66AC7552FF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1">
            <a:extLst>
              <a:ext uri="{FF2B5EF4-FFF2-40B4-BE49-F238E27FC236}">
                <a16:creationId xmlns:a16="http://schemas.microsoft.com/office/drawing/2014/main" id="{79993DAD-DF1F-1096-B96F-42CF1B5597C0}"/>
              </a:ext>
            </a:extLst>
          </p:cNvPr>
          <p:cNvSpPr txBox="1"/>
          <p:nvPr/>
        </p:nvSpPr>
        <p:spPr>
          <a:xfrm>
            <a:off x="519388" y="1434889"/>
            <a:ext cx="116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CÁLCULO DO ÍNDICE DE BENEFÍCIO MARGINAL DE EQUIPAMENTOS</a:t>
            </a:r>
          </a:p>
        </p:txBody>
      </p:sp>
    </p:spTree>
    <p:extLst>
      <p:ext uri="{BB962C8B-B14F-4D97-AF65-F5344CB8AC3E}">
        <p14:creationId xmlns:p14="http://schemas.microsoft.com/office/powerpoint/2010/main" val="2588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821B5-C023-1AB3-6CB6-12DAD02B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FECE786-FFC6-5078-09E8-42535D63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9247"/>
            <a:ext cx="10515600" cy="1325563"/>
          </a:xfrm>
        </p:spPr>
        <p:txBody>
          <a:bodyPr/>
          <a:lstStyle/>
          <a:p>
            <a:r>
              <a:rPr lang="pt-BR" sz="3200" b="1" dirty="0"/>
              <a:t>SCREEN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383076-A3B3-5237-3B59-4A7EFFEBEF75}"/>
              </a:ext>
            </a:extLst>
          </p:cNvPr>
          <p:cNvSpPr txBox="1"/>
          <p:nvPr/>
        </p:nvSpPr>
        <p:spPr>
          <a:xfrm>
            <a:off x="171612" y="1475763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GRIDSCREEN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8D1A419-88D0-0A68-B999-D333FEB42D01}"/>
              </a:ext>
            </a:extLst>
          </p:cNvPr>
          <p:cNvSpPr/>
          <p:nvPr/>
        </p:nvSpPr>
        <p:spPr>
          <a:xfrm>
            <a:off x="838200" y="2002435"/>
            <a:ext cx="10321058" cy="1086216"/>
          </a:xfrm>
          <a:prstGeom prst="roundRect">
            <a:avLst>
              <a:gd name="adj" fmla="val 40909"/>
            </a:avLst>
          </a:prstGeom>
          <a:solidFill>
            <a:srgbClr val="5B949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Para cada cenário de despacho SDDP, o 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GridScreen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realiza uma busca binária para obter um valor de capacidade de injeção nos barramentos do sistema de energia considerando 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N-k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contingências.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CA5AC6D-5621-FDF8-F2B9-C42A788F6C59}"/>
              </a:ext>
            </a:extLst>
          </p:cNvPr>
          <p:cNvSpPr/>
          <p:nvPr/>
        </p:nvSpPr>
        <p:spPr>
          <a:xfrm>
            <a:off x="84367" y="1839620"/>
            <a:ext cx="1371600" cy="1371600"/>
          </a:xfrm>
          <a:prstGeom prst="ellipse">
            <a:avLst/>
          </a:prstGeom>
          <a:solidFill>
            <a:srgbClr val="2A83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F23D0C3E-C5DB-33CB-71B8-8AB11A55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967" y="2033689"/>
            <a:ext cx="914400" cy="91440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090053B-207D-A5E2-9E36-0C510C16B460}"/>
              </a:ext>
            </a:extLst>
          </p:cNvPr>
          <p:cNvGrpSpPr/>
          <p:nvPr/>
        </p:nvGrpSpPr>
        <p:grpSpPr>
          <a:xfrm>
            <a:off x="6624420" y="3463628"/>
            <a:ext cx="4951402" cy="2342378"/>
            <a:chOff x="7149259" y="4107505"/>
            <a:chExt cx="4951402" cy="234237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54704AA-7D4B-B8EF-8DD5-C9638A499D8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508096" y="4543774"/>
              <a:ext cx="283129" cy="399428"/>
            </a:xfrm>
            <a:prstGeom prst="line">
              <a:avLst/>
            </a:prstGeom>
            <a:solidFill>
              <a:sysClr val="window" lastClr="FFFFFF"/>
            </a:solidFill>
            <a:ln w="444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C2B75E-5117-27C4-A969-D155BDA470B0}"/>
                </a:ext>
              </a:extLst>
            </p:cNvPr>
            <p:cNvSpPr/>
            <p:nvPr/>
          </p:nvSpPr>
          <p:spPr bwMode="auto">
            <a:xfrm>
              <a:off x="9753810" y="4458785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4F6C44A-9529-534F-73EC-440555D33CDB}"/>
                </a:ext>
              </a:extLst>
            </p:cNvPr>
            <p:cNvSpPr/>
            <p:nvPr/>
          </p:nvSpPr>
          <p:spPr bwMode="auto">
            <a:xfrm>
              <a:off x="11058030" y="4458785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BE5B4B5-C37F-A775-8F2C-174D75623D15}"/>
                </a:ext>
              </a:extLst>
            </p:cNvPr>
            <p:cNvSpPr/>
            <p:nvPr/>
          </p:nvSpPr>
          <p:spPr bwMode="auto">
            <a:xfrm>
              <a:off x="8369248" y="4458785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D0EDA91-074B-08AF-3A60-EE70EC979689}"/>
                </a:ext>
              </a:extLst>
            </p:cNvPr>
            <p:cNvSpPr/>
            <p:nvPr/>
          </p:nvSpPr>
          <p:spPr bwMode="auto">
            <a:xfrm>
              <a:off x="9750049" y="5654089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A59D4C6-EE91-6B66-1335-0AE3892534BA}"/>
                </a:ext>
              </a:extLst>
            </p:cNvPr>
            <p:cNvCxnSpPr>
              <a:cxnSpLocks/>
              <a:stCxn id="80" idx="2"/>
              <a:endCxn id="79" idx="6"/>
            </p:cNvCxnSpPr>
            <p:nvPr/>
          </p:nvCxnSpPr>
          <p:spPr bwMode="auto">
            <a:xfrm flipH="1">
              <a:off x="10414064" y="4788912"/>
              <a:ext cx="643966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010F383-9133-A3F6-987F-08031B7DC671}"/>
                </a:ext>
              </a:extLst>
            </p:cNvPr>
            <p:cNvCxnSpPr>
              <a:cxnSpLocks/>
              <a:stCxn id="79" idx="2"/>
              <a:endCxn id="81" idx="6"/>
            </p:cNvCxnSpPr>
            <p:nvPr/>
          </p:nvCxnSpPr>
          <p:spPr bwMode="auto">
            <a:xfrm flipH="1">
              <a:off x="9029502" y="4788912"/>
              <a:ext cx="724308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8D44593-994C-D969-EC6F-E02B7A8632B5}"/>
                </a:ext>
              </a:extLst>
            </p:cNvPr>
            <p:cNvCxnSpPr>
              <a:cxnSpLocks/>
              <a:stCxn id="79" idx="4"/>
              <a:endCxn id="82" idx="0"/>
            </p:cNvCxnSpPr>
            <p:nvPr/>
          </p:nvCxnSpPr>
          <p:spPr bwMode="auto">
            <a:xfrm flipH="1">
              <a:off x="10080176" y="5119039"/>
              <a:ext cx="3761" cy="53505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D134956-90A1-13A5-A083-65E5453751CD}"/>
                </a:ext>
              </a:extLst>
            </p:cNvPr>
            <p:cNvCxnSpPr>
              <a:cxnSpLocks/>
              <a:stCxn id="80" idx="3"/>
              <a:endCxn id="82" idx="7"/>
            </p:cNvCxnSpPr>
            <p:nvPr/>
          </p:nvCxnSpPr>
          <p:spPr bwMode="auto">
            <a:xfrm flipH="1">
              <a:off x="10313611" y="5022347"/>
              <a:ext cx="841111" cy="728434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pic>
          <p:nvPicPr>
            <p:cNvPr id="87" name="Graphic 86" descr="Wind Turbines with solid fill">
              <a:extLst>
                <a:ext uri="{FF2B5EF4-FFF2-40B4-BE49-F238E27FC236}">
                  <a16:creationId xmlns:a16="http://schemas.microsoft.com/office/drawing/2014/main" id="{B0615F48-A2D3-DCE8-54BE-7F92E139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4603" y="4107505"/>
              <a:ext cx="499460" cy="499460"/>
            </a:xfrm>
            <a:prstGeom prst="rect">
              <a:avLst/>
            </a:prstGeom>
          </p:spPr>
        </p:pic>
        <p:sp>
          <p:nvSpPr>
            <p:cNvPr id="88" name="Text Placeholder 6">
              <a:extLst>
                <a:ext uri="{FF2B5EF4-FFF2-40B4-BE49-F238E27FC236}">
                  <a16:creationId xmlns:a16="http://schemas.microsoft.com/office/drawing/2014/main" id="{B1ADE980-09F0-2608-3367-D206D4E3E2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98842" y="4622919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300MW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12311E5-7C66-04C0-62C2-87C27AD519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81266" y="5218178"/>
              <a:ext cx="0" cy="336771"/>
            </a:xfrm>
            <a:prstGeom prst="straightConnector1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5B949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2F4B9EA-37B0-0819-1E23-DC21A535E8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123224" y="4686466"/>
              <a:ext cx="469522" cy="0"/>
            </a:xfrm>
            <a:prstGeom prst="straightConnector1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5B949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76B754C-BBCE-F1FC-DE69-27E25DA8621B}"/>
                </a:ext>
              </a:extLst>
            </p:cNvPr>
            <p:cNvSpPr/>
            <p:nvPr/>
          </p:nvSpPr>
          <p:spPr bwMode="auto">
            <a:xfrm>
              <a:off x="11054269" y="5654089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911B6A9-6A63-CF77-4BF2-0E89EE9A106E}"/>
                </a:ext>
              </a:extLst>
            </p:cNvPr>
            <p:cNvCxnSpPr>
              <a:cxnSpLocks/>
              <a:stCxn id="91" idx="2"/>
              <a:endCxn id="82" idx="6"/>
            </p:cNvCxnSpPr>
            <p:nvPr/>
          </p:nvCxnSpPr>
          <p:spPr bwMode="auto">
            <a:xfrm flipH="1">
              <a:off x="10410303" y="5984216"/>
              <a:ext cx="643966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27A0370-361F-C842-9EF5-7DAEE5058CC6}"/>
                </a:ext>
              </a:extLst>
            </p:cNvPr>
            <p:cNvSpPr/>
            <p:nvPr/>
          </p:nvSpPr>
          <p:spPr bwMode="auto">
            <a:xfrm>
              <a:off x="8369248" y="5643870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DFCF053-D9FB-CDD7-A0F6-EBB5BA0F4E8C}"/>
                </a:ext>
              </a:extLst>
            </p:cNvPr>
            <p:cNvCxnSpPr>
              <a:cxnSpLocks/>
              <a:stCxn id="81" idx="4"/>
              <a:endCxn id="93" idx="0"/>
            </p:cNvCxnSpPr>
            <p:nvPr/>
          </p:nvCxnSpPr>
          <p:spPr bwMode="auto">
            <a:xfrm>
              <a:off x="8699375" y="5119039"/>
              <a:ext cx="0" cy="524831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1F192B8-D3DD-BC82-A66B-429A62ABD075}"/>
                </a:ext>
              </a:extLst>
            </p:cNvPr>
            <p:cNvSpPr/>
            <p:nvPr/>
          </p:nvSpPr>
          <p:spPr bwMode="auto">
            <a:xfrm>
              <a:off x="7149259" y="5643870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7FE65B9-FF5D-BFF7-1AF9-25E7723E8FC2}"/>
                </a:ext>
              </a:extLst>
            </p:cNvPr>
            <p:cNvCxnSpPr>
              <a:cxnSpLocks/>
              <a:stCxn id="95" idx="6"/>
              <a:endCxn id="93" idx="2"/>
            </p:cNvCxnSpPr>
            <p:nvPr/>
          </p:nvCxnSpPr>
          <p:spPr bwMode="auto">
            <a:xfrm>
              <a:off x="7809513" y="5973997"/>
              <a:ext cx="559735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97" name="Text Placeholder 6">
              <a:extLst>
                <a:ext uri="{FF2B5EF4-FFF2-40B4-BE49-F238E27FC236}">
                  <a16:creationId xmlns:a16="http://schemas.microsoft.com/office/drawing/2014/main" id="{00A60091-A081-DF91-3F80-276B6DB64C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34051" y="4555326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8" name="Text Placeholder 6">
              <a:extLst>
                <a:ext uri="{FF2B5EF4-FFF2-40B4-BE49-F238E27FC236}">
                  <a16:creationId xmlns:a16="http://schemas.microsoft.com/office/drawing/2014/main" id="{017289A2-7875-6865-4E77-E49DB9B532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234130" y="4565545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9" name="Text Placeholder 6">
              <a:extLst>
                <a:ext uri="{FF2B5EF4-FFF2-40B4-BE49-F238E27FC236}">
                  <a16:creationId xmlns:a16="http://schemas.microsoft.com/office/drawing/2014/main" id="{69754731-DBDB-F270-8143-5A5EF80637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14603" y="5775010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0" name="Text Placeholder 6">
              <a:extLst>
                <a:ext uri="{FF2B5EF4-FFF2-40B4-BE49-F238E27FC236}">
                  <a16:creationId xmlns:a16="http://schemas.microsoft.com/office/drawing/2014/main" id="{36D1EAB5-E11C-CBA8-D1C3-FEC7D669A4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234129" y="5775010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1" name="Text Placeholder 6">
              <a:extLst>
                <a:ext uri="{FF2B5EF4-FFF2-40B4-BE49-F238E27FC236}">
                  <a16:creationId xmlns:a16="http://schemas.microsoft.com/office/drawing/2014/main" id="{DCFF542C-F25E-4B3C-D567-A8ADF3C04F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34050" y="5750781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2" name="Text Placeholder 6">
              <a:extLst>
                <a:ext uri="{FF2B5EF4-FFF2-40B4-BE49-F238E27FC236}">
                  <a16:creationId xmlns:a16="http://schemas.microsoft.com/office/drawing/2014/main" id="{B117A8BF-6056-8DC8-C59D-20D684ADDB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25417" y="5750780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5E8427C-4101-D918-A918-AC706D8A5C7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664582" y="4562064"/>
              <a:ext cx="283129" cy="399428"/>
            </a:xfrm>
            <a:prstGeom prst="line">
              <a:avLst/>
            </a:prstGeom>
            <a:solidFill>
              <a:sysClr val="window" lastClr="FFFFFF"/>
            </a:solidFill>
            <a:ln w="444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9FB4A37-50DD-1C8C-4AA3-253297D700C3}"/>
              </a:ext>
            </a:extLst>
          </p:cNvPr>
          <p:cNvGrpSpPr/>
          <p:nvPr/>
        </p:nvGrpSpPr>
        <p:grpSpPr>
          <a:xfrm>
            <a:off x="653008" y="3282720"/>
            <a:ext cx="5446364" cy="2742390"/>
            <a:chOff x="649636" y="3321140"/>
            <a:chExt cx="5446364" cy="274239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F12EE87-6716-9985-5D84-39FA1EE75A92}"/>
                </a:ext>
              </a:extLst>
            </p:cNvPr>
            <p:cNvSpPr/>
            <p:nvPr/>
          </p:nvSpPr>
          <p:spPr bwMode="auto">
            <a:xfrm>
              <a:off x="3254187" y="4002432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89710AF-D342-75AC-6614-67BCEB8C6F9C}"/>
                </a:ext>
              </a:extLst>
            </p:cNvPr>
            <p:cNvSpPr/>
            <p:nvPr/>
          </p:nvSpPr>
          <p:spPr bwMode="auto">
            <a:xfrm>
              <a:off x="4558407" y="4002432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FA0623B-5330-E23D-09AD-38138F54BA14}"/>
                </a:ext>
              </a:extLst>
            </p:cNvPr>
            <p:cNvSpPr/>
            <p:nvPr/>
          </p:nvSpPr>
          <p:spPr bwMode="auto">
            <a:xfrm>
              <a:off x="1869625" y="4002432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8D6DE05-5917-C4E0-7650-DEC126CD5F07}"/>
                </a:ext>
              </a:extLst>
            </p:cNvPr>
            <p:cNvSpPr/>
            <p:nvPr/>
          </p:nvSpPr>
          <p:spPr bwMode="auto">
            <a:xfrm>
              <a:off x="3250426" y="5197736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B396760-930B-D9B3-FC07-BD00F1C20643}"/>
                </a:ext>
              </a:extLst>
            </p:cNvPr>
            <p:cNvCxnSpPr>
              <a:cxnSpLocks/>
              <a:stCxn id="106" idx="2"/>
              <a:endCxn id="105" idx="6"/>
            </p:cNvCxnSpPr>
            <p:nvPr/>
          </p:nvCxnSpPr>
          <p:spPr bwMode="auto">
            <a:xfrm flipH="1">
              <a:off x="3914441" y="4332559"/>
              <a:ext cx="643966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0E11C3A-092D-CA0D-02C7-E5A512CB72B4}"/>
                </a:ext>
              </a:extLst>
            </p:cNvPr>
            <p:cNvCxnSpPr>
              <a:cxnSpLocks/>
              <a:stCxn id="105" idx="2"/>
              <a:endCxn id="107" idx="6"/>
            </p:cNvCxnSpPr>
            <p:nvPr/>
          </p:nvCxnSpPr>
          <p:spPr bwMode="auto">
            <a:xfrm flipH="1">
              <a:off x="2529879" y="4332559"/>
              <a:ext cx="724308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845B04D-B5C3-19D9-F179-C9C9485D0F84}"/>
                </a:ext>
              </a:extLst>
            </p:cNvPr>
            <p:cNvCxnSpPr>
              <a:cxnSpLocks/>
              <a:stCxn id="105" idx="4"/>
              <a:endCxn id="108" idx="0"/>
            </p:cNvCxnSpPr>
            <p:nvPr/>
          </p:nvCxnSpPr>
          <p:spPr bwMode="auto">
            <a:xfrm flipH="1">
              <a:off x="3580553" y="4662686"/>
              <a:ext cx="3761" cy="53505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6E4E7D1-D920-67E9-5671-CE500786016D}"/>
                </a:ext>
              </a:extLst>
            </p:cNvPr>
            <p:cNvCxnSpPr>
              <a:cxnSpLocks/>
              <a:stCxn id="106" idx="3"/>
              <a:endCxn id="108" idx="7"/>
            </p:cNvCxnSpPr>
            <p:nvPr/>
          </p:nvCxnSpPr>
          <p:spPr bwMode="auto">
            <a:xfrm flipH="1">
              <a:off x="3813988" y="4565994"/>
              <a:ext cx="841111" cy="728434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71F399C-E639-F455-535E-DEAEF3DC26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65750" y="4230113"/>
              <a:ext cx="413055" cy="0"/>
            </a:xfrm>
            <a:prstGeom prst="straightConnector1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5B949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14" name="Graphic 113" descr="Wind Turbines with solid fill">
              <a:extLst>
                <a:ext uri="{FF2B5EF4-FFF2-40B4-BE49-F238E27FC236}">
                  <a16:creationId xmlns:a16="http://schemas.microsoft.com/office/drawing/2014/main" id="{E649AF2C-0A31-43D2-FA72-383641A04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14980" y="3651152"/>
              <a:ext cx="499460" cy="499460"/>
            </a:xfrm>
            <a:prstGeom prst="rect">
              <a:avLst/>
            </a:prstGeom>
          </p:spPr>
        </p:pic>
        <p:sp>
          <p:nvSpPr>
            <p:cNvPr id="115" name="Text Placeholder 6">
              <a:extLst>
                <a:ext uri="{FF2B5EF4-FFF2-40B4-BE49-F238E27FC236}">
                  <a16:creationId xmlns:a16="http://schemas.microsoft.com/office/drawing/2014/main" id="{5575BDFB-5F1F-FF16-0CB6-7046722290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99219" y="4166566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500MW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92173DA-988C-97FD-7083-73D10F3621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1643" y="4761825"/>
              <a:ext cx="0" cy="336771"/>
            </a:xfrm>
            <a:prstGeom prst="straightConnector1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5B949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D322C346-E00E-38BD-A0C0-84FAA2CF12B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23601" y="4230113"/>
              <a:ext cx="469522" cy="0"/>
            </a:xfrm>
            <a:prstGeom prst="straightConnector1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5B949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2AC61D0-BFEE-95B3-79FB-504B1DF62BAD}"/>
                </a:ext>
              </a:extLst>
            </p:cNvPr>
            <p:cNvSpPr/>
            <p:nvPr/>
          </p:nvSpPr>
          <p:spPr bwMode="auto">
            <a:xfrm>
              <a:off x="4554646" y="5197736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B5518F7-CF49-75C3-6B3A-0227738AFEDD}"/>
                </a:ext>
              </a:extLst>
            </p:cNvPr>
            <p:cNvCxnSpPr>
              <a:cxnSpLocks/>
              <a:stCxn id="118" idx="2"/>
              <a:endCxn id="108" idx="6"/>
            </p:cNvCxnSpPr>
            <p:nvPr/>
          </p:nvCxnSpPr>
          <p:spPr bwMode="auto">
            <a:xfrm flipH="1">
              <a:off x="3910680" y="5527863"/>
              <a:ext cx="643966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8982FCE-500F-A3C1-AA39-019CCBC23EFD}"/>
                </a:ext>
              </a:extLst>
            </p:cNvPr>
            <p:cNvSpPr/>
            <p:nvPr/>
          </p:nvSpPr>
          <p:spPr bwMode="auto">
            <a:xfrm>
              <a:off x="1869625" y="5187517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D801E6C-A271-74B8-B8C4-6003F21403A5}"/>
                </a:ext>
              </a:extLst>
            </p:cNvPr>
            <p:cNvCxnSpPr>
              <a:cxnSpLocks/>
              <a:stCxn id="107" idx="4"/>
              <a:endCxn id="120" idx="0"/>
            </p:cNvCxnSpPr>
            <p:nvPr/>
          </p:nvCxnSpPr>
          <p:spPr bwMode="auto">
            <a:xfrm>
              <a:off x="2199752" y="4662686"/>
              <a:ext cx="0" cy="524831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1C7E79E-1855-FED4-F311-AFE331FCB745}"/>
                </a:ext>
              </a:extLst>
            </p:cNvPr>
            <p:cNvSpPr/>
            <p:nvPr/>
          </p:nvSpPr>
          <p:spPr bwMode="auto">
            <a:xfrm>
              <a:off x="649636" y="5187517"/>
              <a:ext cx="660254" cy="66025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2FDEB3B-3C3F-C32A-7AC5-835FB6AF556F}"/>
                </a:ext>
              </a:extLst>
            </p:cNvPr>
            <p:cNvCxnSpPr>
              <a:cxnSpLocks/>
              <a:stCxn id="122" idx="6"/>
              <a:endCxn id="120" idx="2"/>
            </p:cNvCxnSpPr>
            <p:nvPr/>
          </p:nvCxnSpPr>
          <p:spPr bwMode="auto">
            <a:xfrm>
              <a:off x="1309890" y="5517644"/>
              <a:ext cx="559735" cy="0"/>
            </a:xfrm>
            <a:prstGeom prst="lin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24" name="Text Placeholder 6">
              <a:extLst>
                <a:ext uri="{FF2B5EF4-FFF2-40B4-BE49-F238E27FC236}">
                  <a16:creationId xmlns:a16="http://schemas.microsoft.com/office/drawing/2014/main" id="{8EBFC015-9B38-C9CF-5346-5A05B84739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34428" y="4098973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5" name="Text Placeholder 6">
              <a:extLst>
                <a:ext uri="{FF2B5EF4-FFF2-40B4-BE49-F238E27FC236}">
                  <a16:creationId xmlns:a16="http://schemas.microsoft.com/office/drawing/2014/main" id="{7256044A-28D2-1B4B-3997-4537474F36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34507" y="4109192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6" name="Text Placeholder 6">
              <a:extLst>
                <a:ext uri="{FF2B5EF4-FFF2-40B4-BE49-F238E27FC236}">
                  <a16:creationId xmlns:a16="http://schemas.microsoft.com/office/drawing/2014/main" id="{00FFF443-A307-1257-AC81-53972D772A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14980" y="5318657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7" name="Text Placeholder 6">
              <a:extLst>
                <a:ext uri="{FF2B5EF4-FFF2-40B4-BE49-F238E27FC236}">
                  <a16:creationId xmlns:a16="http://schemas.microsoft.com/office/drawing/2014/main" id="{A7ADEF41-68EA-91F7-60C5-B874DC5A1F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34506" y="5318657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8" name="Text Placeholder 6">
              <a:extLst>
                <a:ext uri="{FF2B5EF4-FFF2-40B4-BE49-F238E27FC236}">
                  <a16:creationId xmlns:a16="http://schemas.microsoft.com/office/drawing/2014/main" id="{0467A7C2-E127-DFED-1CB6-C956D2CFD9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34427" y="5294428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9" name="Text Placeholder 6">
              <a:extLst>
                <a:ext uri="{FF2B5EF4-FFF2-40B4-BE49-F238E27FC236}">
                  <a16:creationId xmlns:a16="http://schemas.microsoft.com/office/drawing/2014/main" id="{EA9C035D-B81E-BDC9-DCFF-860FFBF73A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5794" y="5294427"/>
              <a:ext cx="866531" cy="67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50000"/>
                <a:buFont typeface="Tahoma" panose="020B0604030504040204" pitchFamily="34" charset="0"/>
                <a:buNone/>
                <a:defRPr sz="1600" b="1">
                  <a:solidFill>
                    <a:srgbClr val="2F5066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2865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2pPr>
              <a:lvl3pPr marL="971550" indent="-1936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3pPr>
              <a:lvl4pPr marL="1371600" indent="-228600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4pPr>
              <a:lvl5pPr marL="1714500" indent="-206375" algn="just" rtl="0" eaLnBrk="1" fontAlgn="base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80000"/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365F91"/>
                  </a:solidFill>
                  <a:latin typeface="+mn-lt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200"/>
                </a:spcAft>
                <a:buClr>
                  <a:prstClr val="black">
                    <a:lumMod val="85000"/>
                    <a:lumOff val="15000"/>
                  </a:prstClr>
                </a:buClr>
                <a:buSzPct val="50000"/>
                <a:buFont typeface="Tahoma" panose="020B0604030504040204" pitchFamily="34" charset="0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74AF597-2E88-C079-71ED-33583B94D4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6000" y="3321140"/>
              <a:ext cx="0" cy="2742390"/>
            </a:xfrm>
            <a:prstGeom prst="lin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155E68B0-AE91-A176-7B50-5F65B902C79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84" y="6084137"/>
            <a:ext cx="855377" cy="6905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D23F0E-F9D7-3152-116A-259B0A60B6D1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7371B-9B22-25CE-689F-952DD8CBE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4E9E91D-A725-55AD-AD62-742458CC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9" y="227015"/>
            <a:ext cx="10515600" cy="1325563"/>
          </a:xfrm>
        </p:spPr>
        <p:txBody>
          <a:bodyPr/>
          <a:lstStyle/>
          <a:p>
            <a:r>
              <a:rPr lang="pt-BR" sz="3200" b="1" dirty="0"/>
              <a:t>SCREEN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3E0E09-9766-A18B-7BD0-A80E21DA4443}"/>
              </a:ext>
            </a:extLst>
          </p:cNvPr>
          <p:cNvSpPr/>
          <p:nvPr/>
        </p:nvSpPr>
        <p:spPr>
          <a:xfrm>
            <a:off x="975911" y="1813284"/>
            <a:ext cx="6628906" cy="1371600"/>
          </a:xfrm>
          <a:prstGeom prst="roundRect">
            <a:avLst>
              <a:gd name="adj" fmla="val 45238"/>
            </a:avLst>
          </a:prstGeom>
          <a:solidFill>
            <a:srgbClr val="5B949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Para cada cenário de despacho SDDP, o BATSCREEN realiza a otimização do desempenho da bateria para avaliar o ganho máximo da bateria em cada barramento. Os barramentos com a maior receita são aqueles para os quais a bateria proporcionará o maior benefício operacional.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78D825-5D5C-B61B-02BB-13D418479DC1}"/>
              </a:ext>
            </a:extLst>
          </p:cNvPr>
          <p:cNvSpPr txBox="1"/>
          <p:nvPr/>
        </p:nvSpPr>
        <p:spPr>
          <a:xfrm>
            <a:off x="310317" y="1480935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BATSCREEN</a:t>
            </a:r>
          </a:p>
        </p:txBody>
      </p:sp>
      <p:pic>
        <p:nvPicPr>
          <p:cNvPr id="42" name="Picture 41" descr="A blue and white battery with a plus and minus sign&#10;&#10;Description automatically generated">
            <a:extLst>
              <a:ext uri="{FF2B5EF4-FFF2-40B4-BE49-F238E27FC236}">
                <a16:creationId xmlns:a16="http://schemas.microsoft.com/office/drawing/2014/main" id="{E66E72F7-252D-34AD-7E8F-377A2598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0" y="1838135"/>
            <a:ext cx="1377716" cy="1377716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B926971-0566-B1DC-7631-A9B30B58E4B7}"/>
              </a:ext>
            </a:extLst>
          </p:cNvPr>
          <p:cNvCxnSpPr>
            <a:cxnSpLocks/>
          </p:cNvCxnSpPr>
          <p:nvPr/>
        </p:nvCxnSpPr>
        <p:spPr bwMode="auto">
          <a:xfrm flipH="1">
            <a:off x="9997755" y="6203326"/>
            <a:ext cx="2" cy="17950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81B1D763-6711-B011-C934-356ECCE1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B9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6800" flipV="1">
            <a:off x="6925003" y="4122986"/>
            <a:ext cx="1101153" cy="82299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8D5F6C4-F104-4E90-47B2-98802457D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927" y="3585345"/>
            <a:ext cx="4911227" cy="30843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8A38054-E059-BC18-3951-B7C56D0415E4}"/>
              </a:ext>
            </a:extLst>
          </p:cNvPr>
          <p:cNvGrpSpPr/>
          <p:nvPr/>
        </p:nvGrpSpPr>
        <p:grpSpPr>
          <a:xfrm>
            <a:off x="8004686" y="615164"/>
            <a:ext cx="4018344" cy="5877711"/>
            <a:chOff x="1828800" y="1245026"/>
            <a:chExt cx="4018344" cy="5877711"/>
          </a:xfrm>
        </p:grpSpPr>
        <p:sp>
          <p:nvSpPr>
            <p:cNvPr id="163" name="Speech Bubble: Rectangle 162">
              <a:extLst>
                <a:ext uri="{FF2B5EF4-FFF2-40B4-BE49-F238E27FC236}">
                  <a16:creationId xmlns:a16="http://schemas.microsoft.com/office/drawing/2014/main" id="{7692FE40-346C-2F83-F34F-788B1305B066}"/>
                </a:ext>
              </a:extLst>
            </p:cNvPr>
            <p:cNvSpPr/>
            <p:nvPr/>
          </p:nvSpPr>
          <p:spPr bwMode="auto">
            <a:xfrm>
              <a:off x="3831405" y="3289042"/>
              <a:ext cx="76200" cy="152400"/>
            </a:xfrm>
            <a:prstGeom prst="wedgeRectCallou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BC22D87E-941E-79DE-0EC1-F22F3D2B7768}"/>
                </a:ext>
              </a:extLst>
            </p:cNvPr>
            <p:cNvSpPr/>
            <p:nvPr/>
          </p:nvSpPr>
          <p:spPr bwMode="auto">
            <a:xfrm>
              <a:off x="2405658" y="1245026"/>
              <a:ext cx="1967668" cy="558802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Simulação de despacho eletroenergético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5" name="Flowchart: Data 164">
              <a:extLst>
                <a:ext uri="{FF2B5EF4-FFF2-40B4-BE49-F238E27FC236}">
                  <a16:creationId xmlns:a16="http://schemas.microsoft.com/office/drawing/2014/main" id="{F7669FFC-E568-09AD-4830-F8739BA3B1EA}"/>
                </a:ext>
              </a:extLst>
            </p:cNvPr>
            <p:cNvSpPr/>
            <p:nvPr/>
          </p:nvSpPr>
          <p:spPr bwMode="auto">
            <a:xfrm>
              <a:off x="4441382" y="5244132"/>
              <a:ext cx="1405762" cy="473550"/>
            </a:xfrm>
            <a:prstGeom prst="flowChartInputOutpu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Benefício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A3080D49-BFB4-B488-B729-24D2777D8AC2}"/>
                </a:ext>
              </a:extLst>
            </p:cNvPr>
            <p:cNvSpPr/>
            <p:nvPr/>
          </p:nvSpPr>
          <p:spPr bwMode="auto">
            <a:xfrm>
              <a:off x="2211916" y="2009611"/>
              <a:ext cx="2336830" cy="438880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Para cada barra j [j = 1, ..., J]:</a:t>
              </a:r>
            </a:p>
          </p:txBody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8C1C9BB9-A0FD-9687-FE57-AE1FE3D6D43A}"/>
                </a:ext>
              </a:extLst>
            </p:cNvPr>
            <p:cNvSpPr/>
            <p:nvPr/>
          </p:nvSpPr>
          <p:spPr bwMode="auto">
            <a:xfrm>
              <a:off x="1828800" y="4460553"/>
              <a:ext cx="3098674" cy="538233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Resolver problema de programação linear</a:t>
              </a:r>
            </a:p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(Maximizar </a:t>
              </a:r>
              <a:r>
                <a:rPr lang="pt-BR" sz="1050" kern="0" dirty="0">
                  <a:solidFill>
                    <a:srgbClr val="000000"/>
                  </a:solidFill>
                  <a:latin typeface="Arial" charset="0"/>
                </a:rPr>
                <a:t>benefício </a:t>
              </a:r>
              <a:r>
                <a: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da bateria)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7CDC4ADD-9B28-A7B8-CBD2-C56FE2BA3C1E}"/>
                </a:ext>
              </a:extLst>
            </p:cNvPr>
            <p:cNvSpPr/>
            <p:nvPr/>
          </p:nvSpPr>
          <p:spPr bwMode="auto">
            <a:xfrm>
              <a:off x="2241083" y="3844172"/>
              <a:ext cx="2274109" cy="371035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Para cada dia [d  = 1, ..., 365]: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47697A83-76A8-2D85-023F-A1F3A36D9BE6}"/>
                </a:ext>
              </a:extLst>
            </p:cNvPr>
            <p:cNvSpPr/>
            <p:nvPr/>
          </p:nvSpPr>
          <p:spPr bwMode="auto">
            <a:xfrm>
              <a:off x="2215759" y="3242635"/>
              <a:ext cx="2329139" cy="377509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Para cada cenário [s  = 1, ..., S]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C69E6C95-CE9C-8021-E415-1EEFFD94295E}"/>
                </a:ext>
              </a:extLst>
            </p:cNvPr>
            <p:cNvSpPr/>
            <p:nvPr/>
          </p:nvSpPr>
          <p:spPr bwMode="auto">
            <a:xfrm>
              <a:off x="1945215" y="2659909"/>
              <a:ext cx="2870229" cy="370624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Para cada tipo de bateria [n = 1, ..., N]:</a:t>
              </a:r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B34CCF46-35F7-B71C-7790-A6BBED44AFA4}"/>
                </a:ext>
              </a:extLst>
            </p:cNvPr>
            <p:cNvSpPr/>
            <p:nvPr/>
          </p:nvSpPr>
          <p:spPr bwMode="auto">
            <a:xfrm>
              <a:off x="2632836" y="5203692"/>
              <a:ext cx="1490601" cy="549414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Soma benefício</a:t>
              </a:r>
            </a:p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(receita da bateria)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72" name="Connector: Elbow 171">
              <a:extLst>
                <a:ext uri="{FF2B5EF4-FFF2-40B4-BE49-F238E27FC236}">
                  <a16:creationId xmlns:a16="http://schemas.microsoft.com/office/drawing/2014/main" id="{D5BC5B25-6F6F-8D84-7D8E-C4E899CB7998}"/>
                </a:ext>
              </a:extLst>
            </p:cNvPr>
            <p:cNvCxnSpPr>
              <a:stCxn id="166" idx="2"/>
              <a:endCxn id="170" idx="0"/>
            </p:cNvCxnSpPr>
            <p:nvPr/>
          </p:nvCxnSpPr>
          <p:spPr bwMode="auto">
            <a:xfrm rot="5400000">
              <a:off x="3274622" y="2554200"/>
              <a:ext cx="211418" cy="1"/>
            </a:xfrm>
            <a:prstGeom prst="bentConnector3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3" name="Connector: Elbow 172">
              <a:extLst>
                <a:ext uri="{FF2B5EF4-FFF2-40B4-BE49-F238E27FC236}">
                  <a16:creationId xmlns:a16="http://schemas.microsoft.com/office/drawing/2014/main" id="{8C2B8881-43D8-E1BF-4C39-DDBA2AC70CF2}"/>
                </a:ext>
              </a:extLst>
            </p:cNvPr>
            <p:cNvCxnSpPr>
              <a:stCxn id="170" idx="2"/>
              <a:endCxn id="169" idx="0"/>
            </p:cNvCxnSpPr>
            <p:nvPr/>
          </p:nvCxnSpPr>
          <p:spPr bwMode="auto">
            <a:xfrm rot="5400000">
              <a:off x="3274279" y="3136584"/>
              <a:ext cx="212102" cy="1"/>
            </a:xfrm>
            <a:prstGeom prst="bentConnector3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4" name="Connector: Elbow 173">
              <a:extLst>
                <a:ext uri="{FF2B5EF4-FFF2-40B4-BE49-F238E27FC236}">
                  <a16:creationId xmlns:a16="http://schemas.microsoft.com/office/drawing/2014/main" id="{D9ADC693-0B33-19DE-FF39-780670FE3880}"/>
                </a:ext>
              </a:extLst>
            </p:cNvPr>
            <p:cNvCxnSpPr>
              <a:cxnSpLocks/>
              <a:stCxn id="168" idx="2"/>
              <a:endCxn id="167" idx="0"/>
            </p:cNvCxnSpPr>
            <p:nvPr/>
          </p:nvCxnSpPr>
          <p:spPr bwMode="auto">
            <a:xfrm rot="5400000">
              <a:off x="3255465" y="4337880"/>
              <a:ext cx="245346" cy="1"/>
            </a:xfrm>
            <a:prstGeom prst="bentConnector3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5" name="Connector: Elbow 174">
              <a:extLst>
                <a:ext uri="{FF2B5EF4-FFF2-40B4-BE49-F238E27FC236}">
                  <a16:creationId xmlns:a16="http://schemas.microsoft.com/office/drawing/2014/main" id="{36465F63-F35C-75B9-D0FA-9302FEC38510}"/>
                </a:ext>
              </a:extLst>
            </p:cNvPr>
            <p:cNvCxnSpPr>
              <a:cxnSpLocks/>
              <a:stCxn id="171" idx="1"/>
              <a:endCxn id="168" idx="1"/>
            </p:cNvCxnSpPr>
            <p:nvPr/>
          </p:nvCxnSpPr>
          <p:spPr bwMode="auto">
            <a:xfrm rot="10800000">
              <a:off x="2241084" y="4029691"/>
              <a:ext cx="391753" cy="1448709"/>
            </a:xfrm>
            <a:prstGeom prst="bentConnector3">
              <a:avLst>
                <a:gd name="adj1" fmla="val 272576"/>
              </a:avLst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65319F76-505A-C78E-1752-2F99C1A96949}"/>
                </a:ext>
              </a:extLst>
            </p:cNvPr>
            <p:cNvCxnSpPr>
              <a:cxnSpLocks/>
              <a:stCxn id="164" idx="2"/>
              <a:endCxn id="166" idx="0"/>
            </p:cNvCxnSpPr>
            <p:nvPr/>
          </p:nvCxnSpPr>
          <p:spPr bwMode="auto">
            <a:xfrm flipH="1">
              <a:off x="3380331" y="1803828"/>
              <a:ext cx="9161" cy="20578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88426A9D-4870-499F-9325-8AC3DEF3BBEA}"/>
                </a:ext>
              </a:extLst>
            </p:cNvPr>
            <p:cNvCxnSpPr>
              <a:stCxn id="169" idx="2"/>
              <a:endCxn id="168" idx="0"/>
            </p:cNvCxnSpPr>
            <p:nvPr/>
          </p:nvCxnSpPr>
          <p:spPr bwMode="auto">
            <a:xfrm flipH="1">
              <a:off x="3378138" y="3620144"/>
              <a:ext cx="2191" cy="224028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BF04C12-EA47-7255-D769-D5CA1DF8F23D}"/>
                </a:ext>
              </a:extLst>
            </p:cNvPr>
            <p:cNvCxnSpPr>
              <a:cxnSpLocks/>
              <a:stCxn id="167" idx="2"/>
              <a:endCxn id="171" idx="0"/>
            </p:cNvCxnSpPr>
            <p:nvPr/>
          </p:nvCxnSpPr>
          <p:spPr bwMode="auto">
            <a:xfrm>
              <a:off x="3378137" y="4998786"/>
              <a:ext cx="0" cy="2049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0F44B716-2003-79FD-AB96-B36CFDB32155}"/>
                </a:ext>
              </a:extLst>
            </p:cNvPr>
            <p:cNvCxnSpPr>
              <a:cxnSpLocks/>
              <a:stCxn id="171" idx="3"/>
              <a:endCxn id="165" idx="2"/>
            </p:cNvCxnSpPr>
            <p:nvPr/>
          </p:nvCxnSpPr>
          <p:spPr bwMode="auto">
            <a:xfrm>
              <a:off x="4123437" y="5478399"/>
              <a:ext cx="458521" cy="2508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64C1BEBB-215B-2D91-93E3-00AFF3DF52FD}"/>
                </a:ext>
              </a:extLst>
            </p:cNvPr>
            <p:cNvSpPr/>
            <p:nvPr/>
          </p:nvSpPr>
          <p:spPr bwMode="auto">
            <a:xfrm>
              <a:off x="2632836" y="5968278"/>
              <a:ext cx="1490601" cy="350531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Média Benefício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81" name="Connector: Elbow 180">
              <a:extLst>
                <a:ext uri="{FF2B5EF4-FFF2-40B4-BE49-F238E27FC236}">
                  <a16:creationId xmlns:a16="http://schemas.microsoft.com/office/drawing/2014/main" id="{6A975719-C84C-A138-9116-BBAB3766F53C}"/>
                </a:ext>
              </a:extLst>
            </p:cNvPr>
            <p:cNvCxnSpPr>
              <a:cxnSpLocks/>
              <a:stCxn id="180" idx="1"/>
              <a:endCxn id="169" idx="1"/>
            </p:cNvCxnSpPr>
            <p:nvPr/>
          </p:nvCxnSpPr>
          <p:spPr bwMode="auto">
            <a:xfrm rot="10800000">
              <a:off x="2215760" y="3431390"/>
              <a:ext cx="417077" cy="2712154"/>
            </a:xfrm>
            <a:prstGeom prst="bentConnector3">
              <a:avLst>
                <a:gd name="adj1" fmla="val 329736"/>
              </a:avLst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F5CD5AB3-819F-D4BE-F15C-76FAC5D1A433}"/>
                </a:ext>
              </a:extLst>
            </p:cNvPr>
            <p:cNvCxnSpPr>
              <a:cxnSpLocks/>
              <a:stCxn id="171" idx="2"/>
              <a:endCxn id="180" idx="0"/>
            </p:cNvCxnSpPr>
            <p:nvPr/>
          </p:nvCxnSpPr>
          <p:spPr bwMode="auto">
            <a:xfrm>
              <a:off x="3378137" y="5753106"/>
              <a:ext cx="0" cy="215172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3" name="Flowchart: Terminator 182">
              <a:extLst>
                <a:ext uri="{FF2B5EF4-FFF2-40B4-BE49-F238E27FC236}">
                  <a16:creationId xmlns:a16="http://schemas.microsoft.com/office/drawing/2014/main" id="{4FF3AD93-E2C5-F64D-6A2C-1BBBEA7C2ECC}"/>
                </a:ext>
              </a:extLst>
            </p:cNvPr>
            <p:cNvSpPr/>
            <p:nvPr/>
          </p:nvSpPr>
          <p:spPr bwMode="auto">
            <a:xfrm>
              <a:off x="2295025" y="6511350"/>
              <a:ext cx="2166221" cy="611387"/>
            </a:xfrm>
            <a:prstGeom prst="flowChartTerminator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Classificação Benefício por barra e tipo de bateria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027853B3-C066-3E5B-CC6C-D79BBECD0928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4022" y="5688947"/>
            <a:ext cx="1" cy="192541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5" name="Thought Bubble: Cloud 184">
            <a:extLst>
              <a:ext uri="{FF2B5EF4-FFF2-40B4-BE49-F238E27FC236}">
                <a16:creationId xmlns:a16="http://schemas.microsoft.com/office/drawing/2014/main" id="{58FE0C87-F89E-6298-1368-FC85926622F9}"/>
              </a:ext>
            </a:extLst>
          </p:cNvPr>
          <p:cNvSpPr/>
          <p:nvPr/>
        </p:nvSpPr>
        <p:spPr bwMode="auto">
          <a:xfrm>
            <a:off x="180971" y="3662072"/>
            <a:ext cx="2078976" cy="1240602"/>
          </a:xfrm>
          <a:prstGeom prst="cloudCallout">
            <a:avLst>
              <a:gd name="adj1" fmla="val 43409"/>
              <a:gd name="adj2" fmla="val 81574"/>
            </a:avLst>
          </a:prstGeom>
          <a:solidFill>
            <a:srgbClr val="FFFFFF"/>
          </a:solidFill>
          <a:ln w="25400" cap="flat" cmpd="sng" algn="ctr">
            <a:solidFill>
              <a:srgbClr val="00206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Cálculo do benefício da bateria n na barra j, em cada cenário s e dia 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365F9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3EBA7629-5ACA-A253-66AD-D8ED924629B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603" y="6037546"/>
            <a:ext cx="855377" cy="69056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4406CF-FC41-3A82-912D-D2EDAF9402DF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6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4B1D4-D082-B26B-BB09-60B4682F2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7231EA-BD52-713C-E8D5-C1D6167D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385"/>
            <a:ext cx="10515600" cy="1325563"/>
          </a:xfrm>
        </p:spPr>
        <p:txBody>
          <a:bodyPr/>
          <a:lstStyle/>
          <a:p>
            <a:r>
              <a:rPr lang="pt-BR" sz="3200" b="1" dirty="0"/>
              <a:t>SCREEN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EC2902-464C-C13B-DCD9-4A3231CA1247}"/>
              </a:ext>
            </a:extLst>
          </p:cNvPr>
          <p:cNvSpPr/>
          <p:nvPr/>
        </p:nvSpPr>
        <p:spPr>
          <a:xfrm>
            <a:off x="809655" y="1747428"/>
            <a:ext cx="6964717" cy="1371600"/>
          </a:xfrm>
          <a:prstGeom prst="roundRect">
            <a:avLst>
              <a:gd name="adj" fmla="val 44373"/>
            </a:avLst>
          </a:prstGeom>
          <a:solidFill>
            <a:srgbClr val="5B949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Para cada cenário de despacho SDDP, o FACTSCREEN realiza a otimização do desempenho do FACTS para o controle de potência ativa em cada circuito. Os circuitos com as maiores receitas são aqueles para os quais o FACTS proporcionará o maior benefício operacional.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1771EB0-3CB1-9707-2BA4-EEA9320AFE57}"/>
              </a:ext>
            </a:extLst>
          </p:cNvPr>
          <p:cNvSpPr txBox="1"/>
          <p:nvPr/>
        </p:nvSpPr>
        <p:spPr>
          <a:xfrm>
            <a:off x="165411" y="1422262"/>
            <a:ext cx="133118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FACTSCREEN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FBF5E00-447E-6B36-A176-5672E77E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" y="1712651"/>
            <a:ext cx="1377716" cy="137771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BB0EB60-94C0-4200-AC68-E7BFC7BF1A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B9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6800" flipV="1">
            <a:off x="7202186" y="4236567"/>
            <a:ext cx="978764" cy="633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1D1C5F1-3DDC-2B3E-4D0E-FFECCE2E2690}"/>
                  </a:ext>
                </a:extLst>
              </p:cNvPr>
              <p:cNvSpPr txBox="1"/>
              <p:nvPr/>
            </p:nvSpPr>
            <p:spPr>
              <a:xfrm>
                <a:off x="430518" y="3810931"/>
                <a:ext cx="4698688" cy="1792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1100" dirty="0"/>
                  <a:t>Dada a </a:t>
                </a:r>
                <a:r>
                  <a:rPr lang="en-US" sz="1100" dirty="0" err="1"/>
                  <a:t>solução</a:t>
                </a:r>
                <a:r>
                  <a:rPr lang="en-US" sz="1100" dirty="0"/>
                  <a:t> do </a:t>
                </a:r>
                <a:r>
                  <a:rPr lang="en-US" sz="1100" dirty="0" err="1"/>
                  <a:t>problema</a:t>
                </a:r>
                <a:r>
                  <a:rPr lang="en-US" sz="1100" dirty="0"/>
                  <a:t> de </a:t>
                </a:r>
                <a:r>
                  <a:rPr lang="en-US" sz="1100" dirty="0" err="1"/>
                  <a:t>despacho</a:t>
                </a:r>
                <a:r>
                  <a:rPr lang="en-US" sz="1100" dirty="0"/>
                  <a:t> de </a:t>
                </a:r>
                <a:r>
                  <a:rPr lang="en-US" sz="1100" dirty="0" err="1"/>
                  <a:t>mínimo</a:t>
                </a:r>
                <a:r>
                  <a:rPr lang="en-US" sz="1100" dirty="0"/>
                  <a:t> </a:t>
                </a:r>
                <a:r>
                  <a:rPr lang="en-US" sz="1100" dirty="0" err="1"/>
                  <a:t>custo</a:t>
                </a:r>
                <a:r>
                  <a:rPr lang="en-US" sz="1100" dirty="0"/>
                  <a:t>: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𝑀𝑖𝑛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t-BR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t-BR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t-BR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pt-BR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s.a. 		                       Variável Dual</a:t>
                </a:r>
                <a:endParaRPr lang="en-US" sz="1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𝑆𝑓</m:t>
                    </m:r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US" sz="1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pt-BR" sz="11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pt-BR" sz="11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pt-BR" sz="1100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1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sz="1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1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sz="11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pt-B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1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d>
                    <m:r>
                      <a:rPr lang="pt-BR" sz="1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acc>
                      <m:accPr>
                        <m:chr m:val="̅"/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pt-BR" sz="11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pt-BR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</m:acc>
                      </m:sub>
                    </m:sSub>
                  </m:oMath>
                </a14:m>
                <a:endParaRPr lang="en-US" sz="1100" dirty="0"/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1D1C5F1-3DDC-2B3E-4D0E-FFECCE2E2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18" y="3810931"/>
                <a:ext cx="4698688" cy="1792735"/>
              </a:xfrm>
              <a:prstGeom prst="rect">
                <a:avLst/>
              </a:prstGeom>
              <a:blipFill>
                <a:blip r:embed="rId6"/>
                <a:stretch>
                  <a:fillRect t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F9686CE-5D72-FD03-8A61-2F466C91AB25}"/>
                  </a:ext>
                </a:extLst>
              </p:cNvPr>
              <p:cNvSpPr txBox="1"/>
              <p:nvPr/>
            </p:nvSpPr>
            <p:spPr>
              <a:xfrm>
                <a:off x="4860497" y="3837414"/>
                <a:ext cx="2339379" cy="1851684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  <a:prstDash val="dash"/>
              </a:ln>
              <a:effectLst/>
            </p:spPr>
            <p:txBody>
              <a:bodyPr wrap="square" tIns="324000" rtlCol="0" anchor="ctr"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15000"/>
                  </a:lnSpc>
                  <a:spcBef>
                    <a:spcPts val="2400"/>
                  </a:spcBef>
                  <a:spcAft>
                    <a:spcPts val="1200"/>
                  </a:spcAft>
                  <a:buClr>
                    <a:srgbClr val="000000">
                      <a:lumMod val="85000"/>
                      <a:lumOff val="15000"/>
                    </a:srgbClr>
                  </a:buClr>
                  <a:buSzPct val="50000"/>
                  <a:buFont typeface="Arial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Sensibilidade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da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variação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custo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marginal de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operação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relação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variação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da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susceptância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circuito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yriad Pro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15000"/>
                  </a:lnSpc>
                  <a:spcBef>
                    <a:spcPts val="1200"/>
                  </a:spcBef>
                  <a:spcAft>
                    <a:spcPts val="2400"/>
                  </a:spcAft>
                  <a:buClr>
                    <a:srgbClr val="000000">
                      <a:lumMod val="85000"/>
                      <a:lumOff val="15000"/>
                    </a:srgbClr>
                  </a:buClr>
                  <a:buSzPct val="50000"/>
                  <a:buFont typeface="Arial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d>
                            <m:dPr>
                              <m:ctrlPr>
                                <a:rPr kumimoji="0" lang="en-US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</m:d>
                        </m:num>
                        <m:den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kumimoji="0" lang="pt-BR" sz="11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0" lang="en-US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0" lang="pt-BR" sz="11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kumimoji="0" lang="en-US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11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>
                                  <a:lumMod val="85000"/>
                                  <a:lumOff val="1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pt-BR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pt-BR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>
                                      <a:lumMod val="85000"/>
                                      <a:lumOff val="1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pt-BR" sz="11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>
                                          <a:lumMod val="85000"/>
                                          <a:lumOff val="1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F9686CE-5D72-FD03-8A61-2F466C91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497" y="3837414"/>
                <a:ext cx="2339379" cy="185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37F4A7BF-3D26-718F-6E70-EB83BFB4A95F}"/>
              </a:ext>
            </a:extLst>
          </p:cNvPr>
          <p:cNvGrpSpPr/>
          <p:nvPr/>
        </p:nvGrpSpPr>
        <p:grpSpPr>
          <a:xfrm>
            <a:off x="8025934" y="529883"/>
            <a:ext cx="3869028" cy="5877711"/>
            <a:chOff x="1828800" y="1245026"/>
            <a:chExt cx="3869028" cy="5877711"/>
          </a:xfrm>
        </p:grpSpPr>
        <p:sp>
          <p:nvSpPr>
            <p:cNvPr id="95" name="Speech Bubble: Rectangle 94">
              <a:extLst>
                <a:ext uri="{FF2B5EF4-FFF2-40B4-BE49-F238E27FC236}">
                  <a16:creationId xmlns:a16="http://schemas.microsoft.com/office/drawing/2014/main" id="{EDA02256-4FF7-3ED5-79A7-97F9AA7D4151}"/>
                </a:ext>
              </a:extLst>
            </p:cNvPr>
            <p:cNvSpPr/>
            <p:nvPr/>
          </p:nvSpPr>
          <p:spPr bwMode="auto">
            <a:xfrm>
              <a:off x="3831405" y="3289042"/>
              <a:ext cx="76200" cy="152400"/>
            </a:xfrm>
            <a:prstGeom prst="wedgeRectCallou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365F9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99CFB03-941D-435F-9CCF-C6DCB684CBDB}"/>
                </a:ext>
              </a:extLst>
            </p:cNvPr>
            <p:cNvSpPr/>
            <p:nvPr/>
          </p:nvSpPr>
          <p:spPr bwMode="auto">
            <a:xfrm>
              <a:off x="2493578" y="1245026"/>
              <a:ext cx="1773505" cy="55880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Simulação de despacho energético</a:t>
              </a:r>
              <a:endParaRPr kumimoji="0" 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Flowchart: Data 96">
              <a:extLst>
                <a:ext uri="{FF2B5EF4-FFF2-40B4-BE49-F238E27FC236}">
                  <a16:creationId xmlns:a16="http://schemas.microsoft.com/office/drawing/2014/main" id="{73330869-796B-7323-9A9E-208AF21AC938}"/>
                </a:ext>
              </a:extLst>
            </p:cNvPr>
            <p:cNvSpPr/>
            <p:nvPr/>
          </p:nvSpPr>
          <p:spPr bwMode="auto">
            <a:xfrm>
              <a:off x="4441381" y="5244132"/>
              <a:ext cx="1256447" cy="473550"/>
            </a:xfrm>
            <a:prstGeom prst="flowChartInputOutp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pt-BR" sz="1100" dirty="0">
                  <a:solidFill>
                    <a:schemeClr val="tx1"/>
                  </a:solidFill>
                </a:rPr>
                <a:t>Benefício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F70A9FF-C208-456D-B99E-42EE61543AA7}"/>
                </a:ext>
              </a:extLst>
            </p:cNvPr>
            <p:cNvSpPr/>
            <p:nvPr/>
          </p:nvSpPr>
          <p:spPr bwMode="auto">
            <a:xfrm>
              <a:off x="2135716" y="2009611"/>
              <a:ext cx="2492228" cy="43888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Para cada </a:t>
              </a:r>
              <a:r>
                <a:rPr lang="pt-BR" sz="1100">
                  <a:solidFill>
                    <a:schemeClr val="tx1"/>
                  </a:solidFill>
                  <a:latin typeface="Arial" charset="0"/>
                </a:rPr>
                <a:t>circuito</a:t>
              </a: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k </a:t>
              </a:r>
              <a:r>
                <a:rPr lang="pt-BR" sz="1100">
                  <a:solidFill>
                    <a:schemeClr val="tx1"/>
                  </a:solidFill>
                  <a:latin typeface="Arial" charset="0"/>
                </a:rPr>
                <a:t>[k = 1, ..., K]: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4E05BDF4-14D3-C88F-6E44-B18B464040A1}"/>
                </a:ext>
              </a:extLst>
            </p:cNvPr>
            <p:cNvSpPr/>
            <p:nvPr/>
          </p:nvSpPr>
          <p:spPr bwMode="auto">
            <a:xfrm>
              <a:off x="1828800" y="4460553"/>
              <a:ext cx="3098674" cy="53823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Cálculo do Benefício Marginal da variação da reatância do circuito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FC46D2E4-9BD5-904F-3E94-E77A9BFDAC40}"/>
                </a:ext>
              </a:extLst>
            </p:cNvPr>
            <p:cNvSpPr/>
            <p:nvPr/>
          </p:nvSpPr>
          <p:spPr bwMode="auto">
            <a:xfrm>
              <a:off x="2241083" y="3844172"/>
              <a:ext cx="2274109" cy="371035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Para cada dia </a:t>
              </a:r>
              <a:r>
                <a:rPr lang="pt-BR" sz="1100">
                  <a:solidFill>
                    <a:schemeClr val="tx1"/>
                  </a:solidFill>
                  <a:latin typeface="Arial" charset="0"/>
                </a:rPr>
                <a:t>[d  = 1, ..., 365]:</a:t>
              </a:r>
              <a:endParaRPr kumimoji="0" 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BAD6E05-E945-C4A7-3A48-EAEC7431A875}"/>
                </a:ext>
              </a:extLst>
            </p:cNvPr>
            <p:cNvSpPr/>
            <p:nvPr/>
          </p:nvSpPr>
          <p:spPr bwMode="auto">
            <a:xfrm>
              <a:off x="2215759" y="3242635"/>
              <a:ext cx="2329139" cy="37750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Para cada cenário </a:t>
              </a:r>
              <a:r>
                <a:rPr lang="pt-BR" sz="1100" dirty="0">
                  <a:solidFill>
                    <a:schemeClr val="tx1"/>
                  </a:solidFill>
                  <a:latin typeface="Arial" charset="0"/>
                </a:rPr>
                <a:t>[s  = 1, ..., S]</a:t>
              </a:r>
              <a:r>
                <a:rPr lang="en-US" sz="1100" dirty="0">
                  <a:solidFill>
                    <a:schemeClr val="tx1"/>
                  </a:solidFill>
                  <a:latin typeface="Arial" charset="0"/>
                </a:rPr>
                <a:t>: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0764E3EB-D874-220B-58EA-2FEE44F97A33}"/>
                </a:ext>
              </a:extLst>
            </p:cNvPr>
            <p:cNvSpPr/>
            <p:nvPr/>
          </p:nvSpPr>
          <p:spPr bwMode="auto">
            <a:xfrm>
              <a:off x="1945215" y="2659909"/>
              <a:ext cx="2870229" cy="37062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Para cada tipo FACTS </a:t>
              </a:r>
              <a:r>
                <a:rPr lang="pt-BR" sz="1100">
                  <a:solidFill>
                    <a:schemeClr val="tx1"/>
                  </a:solidFill>
                  <a:latin typeface="Arial" charset="0"/>
                </a:rPr>
                <a:t>[n = 1, ..., N]: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84E0F73-7DC0-49B2-17E0-E8A031DF3B1B}"/>
                </a:ext>
              </a:extLst>
            </p:cNvPr>
            <p:cNvSpPr/>
            <p:nvPr/>
          </p:nvSpPr>
          <p:spPr bwMode="auto">
            <a:xfrm>
              <a:off x="2632836" y="5203692"/>
              <a:ext cx="1490601" cy="5494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Soma benefício</a:t>
              </a:r>
            </a:p>
          </p:txBody>
        </p:sp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2D9FB04C-AE86-2981-DFD5-10CD15B278E4}"/>
                </a:ext>
              </a:extLst>
            </p:cNvPr>
            <p:cNvCxnSpPr>
              <a:cxnSpLocks/>
              <a:stCxn id="98" idx="2"/>
              <a:endCxn id="102" idx="0"/>
            </p:cNvCxnSpPr>
            <p:nvPr/>
          </p:nvCxnSpPr>
          <p:spPr bwMode="auto">
            <a:xfrm rot="5400000">
              <a:off x="3275371" y="2553450"/>
              <a:ext cx="211418" cy="1500"/>
            </a:xfrm>
            <a:prstGeom prst="bentConnector3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5D68468D-D8E2-7D05-2C1C-66CC6EF148B0}"/>
                </a:ext>
              </a:extLst>
            </p:cNvPr>
            <p:cNvCxnSpPr>
              <a:stCxn id="102" idx="2"/>
              <a:endCxn id="101" idx="0"/>
            </p:cNvCxnSpPr>
            <p:nvPr/>
          </p:nvCxnSpPr>
          <p:spPr bwMode="auto">
            <a:xfrm rot="5400000">
              <a:off x="3274279" y="3136584"/>
              <a:ext cx="212102" cy="1"/>
            </a:xfrm>
            <a:prstGeom prst="bentConnector3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Connector: Elbow 105">
              <a:extLst>
                <a:ext uri="{FF2B5EF4-FFF2-40B4-BE49-F238E27FC236}">
                  <a16:creationId xmlns:a16="http://schemas.microsoft.com/office/drawing/2014/main" id="{A50C224C-A6EB-D104-2981-651A576C0D21}"/>
                </a:ext>
              </a:extLst>
            </p:cNvPr>
            <p:cNvCxnSpPr>
              <a:cxnSpLocks/>
              <a:stCxn id="100" idx="2"/>
              <a:endCxn id="99" idx="0"/>
            </p:cNvCxnSpPr>
            <p:nvPr/>
          </p:nvCxnSpPr>
          <p:spPr bwMode="auto">
            <a:xfrm rot="5400000">
              <a:off x="3255465" y="4337880"/>
              <a:ext cx="245346" cy="1"/>
            </a:xfrm>
            <a:prstGeom prst="bentConnector3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7" name="Connector: Elbow 106">
              <a:extLst>
                <a:ext uri="{FF2B5EF4-FFF2-40B4-BE49-F238E27FC236}">
                  <a16:creationId xmlns:a16="http://schemas.microsoft.com/office/drawing/2014/main" id="{50576A64-B47E-22C5-7D53-99A574C95958}"/>
                </a:ext>
              </a:extLst>
            </p:cNvPr>
            <p:cNvCxnSpPr>
              <a:cxnSpLocks/>
              <a:stCxn id="103" idx="1"/>
              <a:endCxn id="100" idx="1"/>
            </p:cNvCxnSpPr>
            <p:nvPr/>
          </p:nvCxnSpPr>
          <p:spPr bwMode="auto">
            <a:xfrm rot="10800000">
              <a:off x="2241084" y="4029691"/>
              <a:ext cx="391753" cy="1448709"/>
            </a:xfrm>
            <a:prstGeom prst="bentConnector3">
              <a:avLst>
                <a:gd name="adj1" fmla="val 272576"/>
              </a:avLst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6AA1207-537A-610E-FC8A-ACCC6B3C1DB6}"/>
                </a:ext>
              </a:extLst>
            </p:cNvPr>
            <p:cNvCxnSpPr>
              <a:cxnSpLocks/>
              <a:stCxn id="96" idx="2"/>
              <a:endCxn id="98" idx="0"/>
            </p:cNvCxnSpPr>
            <p:nvPr/>
          </p:nvCxnSpPr>
          <p:spPr bwMode="auto">
            <a:xfrm>
              <a:off x="3380331" y="1803828"/>
              <a:ext cx="1499" cy="20578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F575EAC0-27EA-AA3F-CE17-6E425F908284}"/>
                </a:ext>
              </a:extLst>
            </p:cNvPr>
            <p:cNvCxnSpPr>
              <a:stCxn id="101" idx="2"/>
              <a:endCxn id="100" idx="0"/>
            </p:cNvCxnSpPr>
            <p:nvPr/>
          </p:nvCxnSpPr>
          <p:spPr bwMode="auto">
            <a:xfrm flipH="1">
              <a:off x="3378138" y="3620144"/>
              <a:ext cx="2191" cy="22402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F1EA5F0-1182-0F81-F128-88AAD101D55E}"/>
                </a:ext>
              </a:extLst>
            </p:cNvPr>
            <p:cNvCxnSpPr>
              <a:cxnSpLocks/>
              <a:stCxn id="99" idx="2"/>
              <a:endCxn id="103" idx="0"/>
            </p:cNvCxnSpPr>
            <p:nvPr/>
          </p:nvCxnSpPr>
          <p:spPr bwMode="auto">
            <a:xfrm>
              <a:off x="3378137" y="4998786"/>
              <a:ext cx="0" cy="204906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7E93A52-13FB-9552-3913-7826F3453921}"/>
                </a:ext>
              </a:extLst>
            </p:cNvPr>
            <p:cNvCxnSpPr>
              <a:cxnSpLocks/>
              <a:stCxn id="103" idx="3"/>
              <a:endCxn id="97" idx="2"/>
            </p:cNvCxnSpPr>
            <p:nvPr/>
          </p:nvCxnSpPr>
          <p:spPr bwMode="auto">
            <a:xfrm>
              <a:off x="4123437" y="5478399"/>
              <a:ext cx="443589" cy="250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CED3E190-5A8B-54B0-48F9-34112E1C4163}"/>
                </a:ext>
              </a:extLst>
            </p:cNvPr>
            <p:cNvSpPr/>
            <p:nvPr/>
          </p:nvSpPr>
          <p:spPr bwMode="auto">
            <a:xfrm>
              <a:off x="2632836" y="5968278"/>
              <a:ext cx="1490601" cy="35053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Média Benefício</a:t>
              </a: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3" name="Connector: Elbow 112">
              <a:extLst>
                <a:ext uri="{FF2B5EF4-FFF2-40B4-BE49-F238E27FC236}">
                  <a16:creationId xmlns:a16="http://schemas.microsoft.com/office/drawing/2014/main" id="{AD271A92-BE82-C7FA-3161-11CBFD9D279B}"/>
                </a:ext>
              </a:extLst>
            </p:cNvPr>
            <p:cNvCxnSpPr>
              <a:cxnSpLocks/>
              <a:stCxn id="112" idx="1"/>
              <a:endCxn id="101" idx="1"/>
            </p:cNvCxnSpPr>
            <p:nvPr/>
          </p:nvCxnSpPr>
          <p:spPr bwMode="auto">
            <a:xfrm rot="10800000">
              <a:off x="2215760" y="3431390"/>
              <a:ext cx="417077" cy="2712154"/>
            </a:xfrm>
            <a:prstGeom prst="bentConnector3">
              <a:avLst>
                <a:gd name="adj1" fmla="val 329736"/>
              </a:avLst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86C91F8-C2EF-C198-2828-C4ADD331ECF9}"/>
                </a:ext>
              </a:extLst>
            </p:cNvPr>
            <p:cNvCxnSpPr>
              <a:cxnSpLocks/>
              <a:stCxn id="103" idx="2"/>
              <a:endCxn id="112" idx="0"/>
            </p:cNvCxnSpPr>
            <p:nvPr/>
          </p:nvCxnSpPr>
          <p:spPr bwMode="auto">
            <a:xfrm>
              <a:off x="3378137" y="5753106"/>
              <a:ext cx="0" cy="21517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5" name="Flowchart: Terminator 114">
              <a:extLst>
                <a:ext uri="{FF2B5EF4-FFF2-40B4-BE49-F238E27FC236}">
                  <a16:creationId xmlns:a16="http://schemas.microsoft.com/office/drawing/2014/main" id="{CEF5E6A3-3A13-737E-24A0-C7F8541A8358}"/>
                </a:ext>
              </a:extLst>
            </p:cNvPr>
            <p:cNvSpPr/>
            <p:nvPr/>
          </p:nvSpPr>
          <p:spPr bwMode="auto">
            <a:xfrm>
              <a:off x="2295025" y="6511350"/>
              <a:ext cx="2166221" cy="611387"/>
            </a:xfrm>
            <a:prstGeom prst="flowChartTerminator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pt-BR" sz="1100" b="1" dirty="0">
                  <a:solidFill>
                    <a:schemeClr val="tx1"/>
                  </a:solidFill>
                  <a:latin typeface="+mn-lt"/>
                </a:rPr>
                <a:t>Classificação Benefício por circuito e </a:t>
              </a:r>
              <a:r>
                <a:rPr lang="pt-BR" sz="1100" b="1" dirty="0">
                  <a:solidFill>
                    <a:schemeClr val="tx1"/>
                  </a:solidFill>
                </a:rPr>
                <a:t>FACTS</a:t>
              </a:r>
              <a:endParaRPr lang="en-US" sz="1100" b="1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5FC417B-6DD8-1A0B-7A0B-0E675CD584BB}"/>
              </a:ext>
            </a:extLst>
          </p:cNvPr>
          <p:cNvSpPr/>
          <p:nvPr/>
        </p:nvSpPr>
        <p:spPr>
          <a:xfrm>
            <a:off x="165411" y="3500064"/>
            <a:ext cx="7203677" cy="2418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6418B479-6D3C-739F-B80B-29B8D0CF8F6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07" y="6062312"/>
            <a:ext cx="855377" cy="6905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43CA64-0884-73DD-CF00-D06A2D7D094F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58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A9D1C-8B5C-EA53-853C-DDD32A8E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F4884AB-F3A0-B21A-918C-5E1A9750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385"/>
            <a:ext cx="10515600" cy="1325563"/>
          </a:xfrm>
        </p:spPr>
        <p:txBody>
          <a:bodyPr/>
          <a:lstStyle/>
          <a:p>
            <a:r>
              <a:rPr lang="pt-BR" sz="3200" b="1" dirty="0"/>
              <a:t>RESULTADOS DE ESTUDOS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E2338483-D6AC-7E29-BE43-EDCC27AB37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07" y="6062312"/>
            <a:ext cx="855377" cy="6905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7EB411-3F92-56EF-7006-9B3EB874FED1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7D8C3D-F8D6-9CB0-9324-06B96345CA84}"/>
              </a:ext>
            </a:extLst>
          </p:cNvPr>
          <p:cNvSpPr txBox="1"/>
          <p:nvPr/>
        </p:nvSpPr>
        <p:spPr>
          <a:xfrm>
            <a:off x="535980" y="1406770"/>
            <a:ext cx="10515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Estudo com o sistema colombiano – Expansão de Transmissão 2026 até 2035</a:t>
            </a:r>
            <a:endParaRPr lang="es-ES_tradnl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5E8C2-CCEF-9179-FF7A-F10541322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20" y="2424235"/>
            <a:ext cx="3271884" cy="41920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7A7F6-72D0-E615-0D85-052991D78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1" y="2472269"/>
            <a:ext cx="3132496" cy="3761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E59B00-EBE0-EC95-1BD3-E8C4F8C43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127" y="2399761"/>
            <a:ext cx="3255546" cy="4291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9C73F3-F37D-C1C8-1E10-5DC618F02C42}"/>
              </a:ext>
            </a:extLst>
          </p:cNvPr>
          <p:cNvSpPr txBox="1"/>
          <p:nvPr/>
        </p:nvSpPr>
        <p:spPr>
          <a:xfrm>
            <a:off x="1021427" y="2059430"/>
            <a:ext cx="231558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s-ES_tradnl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Candidatos de baterias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908C6-C697-77EB-DC19-A65C1AD917ED}"/>
              </a:ext>
            </a:extLst>
          </p:cNvPr>
          <p:cNvSpPr txBox="1"/>
          <p:nvPr/>
        </p:nvSpPr>
        <p:spPr>
          <a:xfrm>
            <a:off x="4692434" y="2059430"/>
            <a:ext cx="231558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s-ES_tradnl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Candidatos de </a:t>
            </a:r>
            <a:r>
              <a:rPr lang="es-ES_tradnl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</a:t>
            </a:r>
            <a:endParaRPr lang="es-ES_tradnl" sz="1400" i="1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23774-EA98-681F-565A-EB31BAFF7077}"/>
              </a:ext>
            </a:extLst>
          </p:cNvPr>
          <p:cNvSpPr txBox="1"/>
          <p:nvPr/>
        </p:nvSpPr>
        <p:spPr>
          <a:xfrm>
            <a:off x="7975562" y="2059430"/>
            <a:ext cx="380593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s-ES_tradnl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Candidatos de Linhas e Transformadores AC</a:t>
            </a: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3B3D9C6E-D025-217B-0B07-FB463B3E9A1C}"/>
              </a:ext>
            </a:extLst>
          </p:cNvPr>
          <p:cNvSpPr/>
          <p:nvPr/>
        </p:nvSpPr>
        <p:spPr>
          <a:xfrm>
            <a:off x="3682355" y="4025757"/>
            <a:ext cx="478465" cy="489098"/>
          </a:xfrm>
          <a:prstGeom prst="plus">
            <a:avLst>
              <a:gd name="adj" fmla="val 36111"/>
            </a:avLst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4FF98BDC-BDB0-3DD4-F2A8-23DD7F25251F}"/>
              </a:ext>
            </a:extLst>
          </p:cNvPr>
          <p:cNvSpPr/>
          <p:nvPr/>
        </p:nvSpPr>
        <p:spPr>
          <a:xfrm>
            <a:off x="7507730" y="4108528"/>
            <a:ext cx="478465" cy="489098"/>
          </a:xfrm>
          <a:prstGeom prst="plus">
            <a:avLst>
              <a:gd name="adj" fmla="val 36111"/>
            </a:avLst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3353896-0E38-2D0C-D94A-D7562C55BE1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pt-BR" b="1">
                <a:solidFill>
                  <a:schemeClr val="bg1"/>
                </a:solidFill>
              </a:rPr>
              <a:t>Amanda Fernande</a:t>
            </a:r>
            <a:r>
              <a:rPr lang="pt-BR" b="1"/>
              <a:t>s/</a:t>
            </a:r>
            <a:r>
              <a:rPr lang="pt-BR" b="1">
                <a:solidFill>
                  <a:schemeClr val="bg1"/>
                </a:solidFill>
              </a:rPr>
              <a:t>Ana Carolina Cunha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C3F2FAC-A0E0-46CC-793D-50365C393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6" y="2351517"/>
            <a:ext cx="8642691" cy="13260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90909"/>
              </a:lnSpc>
            </a:pPr>
            <a:r>
              <a:rPr lang="pt-BR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de planejamento de transmissão</a:t>
            </a: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3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5D678-9B9D-E3BB-D6B4-505E9ACC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5F58EC5-362C-8F45-02D1-CF9E1209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385"/>
            <a:ext cx="10515600" cy="1325563"/>
          </a:xfrm>
        </p:spPr>
        <p:txBody>
          <a:bodyPr/>
          <a:lstStyle/>
          <a:p>
            <a:r>
              <a:rPr lang="pt-BR" sz="3200" b="1" dirty="0"/>
              <a:t>RESULTADOS DE ESTUDOS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8EDB4A2C-ABE8-AFBD-985A-1011892A0A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07" y="6062312"/>
            <a:ext cx="855377" cy="6905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E3D71-37D7-CBDC-204F-0D1649ABD398}"/>
              </a:ext>
            </a:extLst>
          </p:cNvPr>
          <p:cNvGrpSpPr/>
          <p:nvPr/>
        </p:nvGrpSpPr>
        <p:grpSpPr>
          <a:xfrm>
            <a:off x="624032" y="1812740"/>
            <a:ext cx="3275635" cy="4445897"/>
            <a:chOff x="6597570" y="1493581"/>
            <a:chExt cx="3738622" cy="48172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C2D01F-AA9C-383F-744F-679A65D04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97570" y="1493581"/>
              <a:ext cx="3738622" cy="481722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4797A21-7FD1-AB99-3CD0-B9E1C67A9DAD}"/>
                </a:ext>
              </a:extLst>
            </p:cNvPr>
            <p:cNvSpPr/>
            <p:nvPr/>
          </p:nvSpPr>
          <p:spPr>
            <a:xfrm>
              <a:off x="7005200" y="1562912"/>
              <a:ext cx="1978163" cy="1542809"/>
            </a:xfrm>
            <a:custGeom>
              <a:avLst/>
              <a:gdLst>
                <a:gd name="connsiteX0" fmla="*/ 0 w 1613647"/>
                <a:gd name="connsiteY0" fmla="*/ 1330036 h 1330036"/>
                <a:gd name="connsiteX1" fmla="*/ 792154 w 1613647"/>
                <a:gd name="connsiteY1" fmla="*/ 1129553 h 1330036"/>
                <a:gd name="connsiteX2" fmla="*/ 997527 w 1613647"/>
                <a:gd name="connsiteY2" fmla="*/ 968188 h 1330036"/>
                <a:gd name="connsiteX3" fmla="*/ 1124663 w 1613647"/>
                <a:gd name="connsiteY3" fmla="*/ 845942 h 1330036"/>
                <a:gd name="connsiteX4" fmla="*/ 1173562 w 1613647"/>
                <a:gd name="connsiteY4" fmla="*/ 801934 h 1330036"/>
                <a:gd name="connsiteX5" fmla="*/ 1109994 w 1613647"/>
                <a:gd name="connsiteY5" fmla="*/ 806824 h 1330036"/>
                <a:gd name="connsiteX6" fmla="*/ 1046426 w 1613647"/>
                <a:gd name="connsiteY6" fmla="*/ 826383 h 1330036"/>
                <a:gd name="connsiteX7" fmla="*/ 1109994 w 1613647"/>
                <a:gd name="connsiteY7" fmla="*/ 767705 h 1330036"/>
                <a:gd name="connsiteX8" fmla="*/ 1183341 w 1613647"/>
                <a:gd name="connsiteY8" fmla="*/ 577001 h 1330036"/>
                <a:gd name="connsiteX9" fmla="*/ 1188231 w 1613647"/>
                <a:gd name="connsiteY9" fmla="*/ 513433 h 1330036"/>
                <a:gd name="connsiteX10" fmla="*/ 1222460 w 1613647"/>
                <a:gd name="connsiteY10" fmla="*/ 430306 h 1330036"/>
                <a:gd name="connsiteX11" fmla="*/ 1315367 w 1613647"/>
                <a:gd name="connsiteY11" fmla="*/ 312950 h 1330036"/>
                <a:gd name="connsiteX12" fmla="*/ 1398494 w 1613647"/>
                <a:gd name="connsiteY12" fmla="*/ 278721 h 1330036"/>
                <a:gd name="connsiteX13" fmla="*/ 1398494 w 1613647"/>
                <a:gd name="connsiteY13" fmla="*/ 215153 h 1330036"/>
                <a:gd name="connsiteX14" fmla="*/ 1540300 w 1613647"/>
                <a:gd name="connsiteY14" fmla="*/ 171144 h 1330036"/>
                <a:gd name="connsiteX15" fmla="*/ 1613647 w 1613647"/>
                <a:gd name="connsiteY15" fmla="*/ 136915 h 1330036"/>
                <a:gd name="connsiteX16" fmla="*/ 1608757 w 1613647"/>
                <a:gd name="connsiteY16" fmla="*/ 68458 h 1330036"/>
                <a:gd name="connsiteX17" fmla="*/ 1545189 w 1613647"/>
                <a:gd name="connsiteY17" fmla="*/ 0 h 1330036"/>
                <a:gd name="connsiteX18" fmla="*/ 1437613 w 1613647"/>
                <a:gd name="connsiteY18" fmla="*/ 4890 h 1330036"/>
                <a:gd name="connsiteX19" fmla="*/ 1418054 w 1613647"/>
                <a:gd name="connsiteY19" fmla="*/ 39119 h 1330036"/>
                <a:gd name="connsiteX20" fmla="*/ 1413164 w 1613647"/>
                <a:gd name="connsiteY20" fmla="*/ 88017 h 1330036"/>
                <a:gd name="connsiteX21" fmla="*/ 1388715 w 1613647"/>
                <a:gd name="connsiteY21" fmla="*/ 73348 h 1330036"/>
                <a:gd name="connsiteX22" fmla="*/ 1369155 w 1613647"/>
                <a:gd name="connsiteY22" fmla="*/ 63568 h 1330036"/>
                <a:gd name="connsiteX23" fmla="*/ 1344706 w 1613647"/>
                <a:gd name="connsiteY23" fmla="*/ 161365 h 1330036"/>
                <a:gd name="connsiteX24" fmla="*/ 1290918 w 1613647"/>
                <a:gd name="connsiteY24" fmla="*/ 195594 h 1330036"/>
                <a:gd name="connsiteX25" fmla="*/ 1227350 w 1613647"/>
                <a:gd name="connsiteY25" fmla="*/ 195594 h 1330036"/>
                <a:gd name="connsiteX26" fmla="*/ 1168672 w 1613647"/>
                <a:gd name="connsiteY26" fmla="*/ 249382 h 1330036"/>
                <a:gd name="connsiteX27" fmla="*/ 1109994 w 1613647"/>
                <a:gd name="connsiteY27" fmla="*/ 312950 h 1330036"/>
                <a:gd name="connsiteX28" fmla="*/ 1017087 w 1613647"/>
                <a:gd name="connsiteY28" fmla="*/ 332509 h 1330036"/>
                <a:gd name="connsiteX29" fmla="*/ 938849 w 1613647"/>
                <a:gd name="connsiteY29" fmla="*/ 298280 h 1330036"/>
                <a:gd name="connsiteX30" fmla="*/ 885061 w 1613647"/>
                <a:gd name="connsiteY30" fmla="*/ 273831 h 1330036"/>
                <a:gd name="connsiteX31" fmla="*/ 880171 w 1613647"/>
                <a:gd name="connsiteY31" fmla="*/ 303170 h 1330036"/>
                <a:gd name="connsiteX32" fmla="*/ 850832 w 1613647"/>
                <a:gd name="connsiteY32" fmla="*/ 396077 h 1330036"/>
                <a:gd name="connsiteX33" fmla="*/ 850832 w 1613647"/>
                <a:gd name="connsiteY33" fmla="*/ 396077 h 1330036"/>
                <a:gd name="connsiteX34" fmla="*/ 767705 w 1613647"/>
                <a:gd name="connsiteY34" fmla="*/ 430306 h 1330036"/>
                <a:gd name="connsiteX35" fmla="*/ 845942 w 1613647"/>
                <a:gd name="connsiteY35" fmla="*/ 322729 h 1330036"/>
                <a:gd name="connsiteX36" fmla="*/ 728586 w 1613647"/>
                <a:gd name="connsiteY36" fmla="*/ 347179 h 1330036"/>
                <a:gd name="connsiteX37" fmla="*/ 660129 w 1613647"/>
                <a:gd name="connsiteY37" fmla="*/ 376518 h 1330036"/>
                <a:gd name="connsiteX38" fmla="*/ 552552 w 1613647"/>
                <a:gd name="connsiteY38" fmla="*/ 484094 h 1330036"/>
                <a:gd name="connsiteX39" fmla="*/ 547662 w 1613647"/>
                <a:gd name="connsiteY39" fmla="*/ 572111 h 1330036"/>
                <a:gd name="connsiteX40" fmla="*/ 523213 w 1613647"/>
                <a:gd name="connsiteY40" fmla="*/ 699247 h 1330036"/>
                <a:gd name="connsiteX41" fmla="*/ 528103 w 1613647"/>
                <a:gd name="connsiteY41" fmla="*/ 757925 h 1330036"/>
                <a:gd name="connsiteX42" fmla="*/ 405857 w 1613647"/>
                <a:gd name="connsiteY42" fmla="*/ 767705 h 1330036"/>
                <a:gd name="connsiteX43" fmla="*/ 381408 w 1613647"/>
                <a:gd name="connsiteY43" fmla="*/ 845942 h 1330036"/>
                <a:gd name="connsiteX44" fmla="*/ 312950 w 1613647"/>
                <a:gd name="connsiteY44" fmla="*/ 919290 h 1330036"/>
                <a:gd name="connsiteX45" fmla="*/ 239602 w 1613647"/>
                <a:gd name="connsiteY45" fmla="*/ 948629 h 1330036"/>
                <a:gd name="connsiteX46" fmla="*/ 229823 w 1613647"/>
                <a:gd name="connsiteY46" fmla="*/ 968188 h 1330036"/>
                <a:gd name="connsiteX47" fmla="*/ 264052 w 1613647"/>
                <a:gd name="connsiteY47" fmla="*/ 1026866 h 1330036"/>
                <a:gd name="connsiteX48" fmla="*/ 264052 w 1613647"/>
                <a:gd name="connsiteY48" fmla="*/ 1095324 h 1330036"/>
                <a:gd name="connsiteX49" fmla="*/ 210263 w 1613647"/>
                <a:gd name="connsiteY49" fmla="*/ 1100214 h 1330036"/>
                <a:gd name="connsiteX50" fmla="*/ 205373 w 1613647"/>
                <a:gd name="connsiteY50" fmla="*/ 1031756 h 1330036"/>
                <a:gd name="connsiteX51" fmla="*/ 102687 w 1613647"/>
                <a:gd name="connsiteY51" fmla="*/ 963298 h 1330036"/>
                <a:gd name="connsiteX52" fmla="*/ 78238 w 1613647"/>
                <a:gd name="connsiteY52" fmla="*/ 929070 h 1330036"/>
                <a:gd name="connsiteX53" fmla="*/ 107577 w 1613647"/>
                <a:gd name="connsiteY53" fmla="*/ 1012197 h 1330036"/>
                <a:gd name="connsiteX54" fmla="*/ 132026 w 1613647"/>
                <a:gd name="connsiteY54" fmla="*/ 1114883 h 1330036"/>
                <a:gd name="connsiteX55" fmla="*/ 132026 w 1613647"/>
                <a:gd name="connsiteY55" fmla="*/ 1158892 h 1330036"/>
                <a:gd name="connsiteX56" fmla="*/ 112466 w 1613647"/>
                <a:gd name="connsiteY56" fmla="*/ 1183341 h 1330036"/>
                <a:gd name="connsiteX57" fmla="*/ 53788 w 1613647"/>
                <a:gd name="connsiteY57" fmla="*/ 1212680 h 1330036"/>
                <a:gd name="connsiteX58" fmla="*/ 19560 w 1613647"/>
                <a:gd name="connsiteY58" fmla="*/ 1154002 h 1330036"/>
                <a:gd name="connsiteX59" fmla="*/ 39119 w 1613647"/>
                <a:gd name="connsiteY59" fmla="*/ 1222460 h 1330036"/>
                <a:gd name="connsiteX60" fmla="*/ 0 w 1613647"/>
                <a:gd name="connsiteY60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13647" h="1330036">
                  <a:moveTo>
                    <a:pt x="0" y="1330036"/>
                  </a:moveTo>
                  <a:lnTo>
                    <a:pt x="792154" y="1129553"/>
                  </a:lnTo>
                  <a:lnTo>
                    <a:pt x="997527" y="968188"/>
                  </a:lnTo>
                  <a:lnTo>
                    <a:pt x="1124663" y="845942"/>
                  </a:lnTo>
                  <a:lnTo>
                    <a:pt x="1173562" y="801934"/>
                  </a:lnTo>
                  <a:lnTo>
                    <a:pt x="1109994" y="806824"/>
                  </a:lnTo>
                  <a:lnTo>
                    <a:pt x="1046426" y="826383"/>
                  </a:lnTo>
                  <a:lnTo>
                    <a:pt x="1109994" y="767705"/>
                  </a:lnTo>
                  <a:lnTo>
                    <a:pt x="1183341" y="577001"/>
                  </a:lnTo>
                  <a:lnTo>
                    <a:pt x="1188231" y="513433"/>
                  </a:lnTo>
                  <a:lnTo>
                    <a:pt x="1222460" y="430306"/>
                  </a:lnTo>
                  <a:lnTo>
                    <a:pt x="1315367" y="312950"/>
                  </a:lnTo>
                  <a:lnTo>
                    <a:pt x="1398494" y="278721"/>
                  </a:lnTo>
                  <a:lnTo>
                    <a:pt x="1398494" y="215153"/>
                  </a:lnTo>
                  <a:lnTo>
                    <a:pt x="1540300" y="171144"/>
                  </a:lnTo>
                  <a:lnTo>
                    <a:pt x="1613647" y="136915"/>
                  </a:lnTo>
                  <a:lnTo>
                    <a:pt x="1608757" y="68458"/>
                  </a:lnTo>
                  <a:lnTo>
                    <a:pt x="1545189" y="0"/>
                  </a:lnTo>
                  <a:lnTo>
                    <a:pt x="1437613" y="4890"/>
                  </a:lnTo>
                  <a:lnTo>
                    <a:pt x="1418054" y="39119"/>
                  </a:lnTo>
                  <a:lnTo>
                    <a:pt x="1413164" y="88017"/>
                  </a:lnTo>
                  <a:lnTo>
                    <a:pt x="1388715" y="73348"/>
                  </a:lnTo>
                  <a:lnTo>
                    <a:pt x="1369155" y="63568"/>
                  </a:lnTo>
                  <a:lnTo>
                    <a:pt x="1344706" y="161365"/>
                  </a:lnTo>
                  <a:lnTo>
                    <a:pt x="1290918" y="195594"/>
                  </a:lnTo>
                  <a:lnTo>
                    <a:pt x="1227350" y="195594"/>
                  </a:lnTo>
                  <a:lnTo>
                    <a:pt x="1168672" y="249382"/>
                  </a:lnTo>
                  <a:lnTo>
                    <a:pt x="1109994" y="312950"/>
                  </a:lnTo>
                  <a:lnTo>
                    <a:pt x="1017087" y="332509"/>
                  </a:lnTo>
                  <a:lnTo>
                    <a:pt x="938849" y="298280"/>
                  </a:lnTo>
                  <a:lnTo>
                    <a:pt x="885061" y="273831"/>
                  </a:lnTo>
                  <a:lnTo>
                    <a:pt x="880171" y="303170"/>
                  </a:lnTo>
                  <a:lnTo>
                    <a:pt x="850832" y="396077"/>
                  </a:lnTo>
                  <a:lnTo>
                    <a:pt x="850832" y="396077"/>
                  </a:lnTo>
                  <a:lnTo>
                    <a:pt x="767705" y="430306"/>
                  </a:lnTo>
                  <a:lnTo>
                    <a:pt x="845942" y="322729"/>
                  </a:lnTo>
                  <a:lnTo>
                    <a:pt x="728586" y="347179"/>
                  </a:lnTo>
                  <a:lnTo>
                    <a:pt x="660129" y="376518"/>
                  </a:lnTo>
                  <a:lnTo>
                    <a:pt x="552552" y="484094"/>
                  </a:lnTo>
                  <a:lnTo>
                    <a:pt x="547662" y="572111"/>
                  </a:lnTo>
                  <a:lnTo>
                    <a:pt x="523213" y="699247"/>
                  </a:lnTo>
                  <a:lnTo>
                    <a:pt x="528103" y="757925"/>
                  </a:lnTo>
                  <a:lnTo>
                    <a:pt x="405857" y="767705"/>
                  </a:lnTo>
                  <a:lnTo>
                    <a:pt x="381408" y="845942"/>
                  </a:lnTo>
                  <a:lnTo>
                    <a:pt x="312950" y="919290"/>
                  </a:lnTo>
                  <a:lnTo>
                    <a:pt x="239602" y="948629"/>
                  </a:lnTo>
                  <a:lnTo>
                    <a:pt x="229823" y="968188"/>
                  </a:lnTo>
                  <a:lnTo>
                    <a:pt x="264052" y="1026866"/>
                  </a:lnTo>
                  <a:lnTo>
                    <a:pt x="264052" y="1095324"/>
                  </a:lnTo>
                  <a:lnTo>
                    <a:pt x="210263" y="1100214"/>
                  </a:lnTo>
                  <a:lnTo>
                    <a:pt x="205373" y="1031756"/>
                  </a:lnTo>
                  <a:lnTo>
                    <a:pt x="102687" y="963298"/>
                  </a:lnTo>
                  <a:lnTo>
                    <a:pt x="78238" y="929070"/>
                  </a:lnTo>
                  <a:lnTo>
                    <a:pt x="107577" y="1012197"/>
                  </a:lnTo>
                  <a:lnTo>
                    <a:pt x="132026" y="1114883"/>
                  </a:lnTo>
                  <a:lnTo>
                    <a:pt x="132026" y="1158892"/>
                  </a:lnTo>
                  <a:lnTo>
                    <a:pt x="112466" y="1183341"/>
                  </a:lnTo>
                  <a:lnTo>
                    <a:pt x="53788" y="1212680"/>
                  </a:lnTo>
                  <a:lnTo>
                    <a:pt x="19560" y="1154002"/>
                  </a:lnTo>
                  <a:lnTo>
                    <a:pt x="39119" y="1222460"/>
                  </a:lnTo>
                  <a:lnTo>
                    <a:pt x="0" y="1330036"/>
                  </a:lnTo>
                  <a:close/>
                </a:path>
              </a:pathLst>
            </a:custGeom>
            <a:solidFill>
              <a:srgbClr val="FFBFB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666701-7AAD-71E4-4D2C-CB5CD0D5196B}"/>
                </a:ext>
              </a:extLst>
            </p:cNvPr>
            <p:cNvSpPr/>
            <p:nvPr/>
          </p:nvSpPr>
          <p:spPr>
            <a:xfrm>
              <a:off x="7994282" y="2510151"/>
              <a:ext cx="1282808" cy="1196811"/>
            </a:xfrm>
            <a:custGeom>
              <a:avLst/>
              <a:gdLst>
                <a:gd name="connsiteX0" fmla="*/ 0 w 1046425"/>
                <a:gd name="connsiteY0" fmla="*/ 322730 h 1031756"/>
                <a:gd name="connsiteX1" fmla="*/ 200483 w 1046425"/>
                <a:gd name="connsiteY1" fmla="*/ 356958 h 1031756"/>
                <a:gd name="connsiteX2" fmla="*/ 161364 w 1046425"/>
                <a:gd name="connsiteY2" fmla="*/ 503654 h 1031756"/>
                <a:gd name="connsiteX3" fmla="*/ 200483 w 1046425"/>
                <a:gd name="connsiteY3" fmla="*/ 929070 h 1031756"/>
                <a:gd name="connsiteX4" fmla="*/ 474314 w 1046425"/>
                <a:gd name="connsiteY4" fmla="*/ 1031756 h 1031756"/>
                <a:gd name="connsiteX5" fmla="*/ 699247 w 1046425"/>
                <a:gd name="connsiteY5" fmla="*/ 973078 h 1031756"/>
                <a:gd name="connsiteX6" fmla="*/ 821493 w 1046425"/>
                <a:gd name="connsiteY6" fmla="*/ 850832 h 1031756"/>
                <a:gd name="connsiteX7" fmla="*/ 894840 w 1046425"/>
                <a:gd name="connsiteY7" fmla="*/ 738366 h 1031756"/>
                <a:gd name="connsiteX8" fmla="*/ 1031756 w 1046425"/>
                <a:gd name="connsiteY8" fmla="*/ 621010 h 1031756"/>
                <a:gd name="connsiteX9" fmla="*/ 1046425 w 1046425"/>
                <a:gd name="connsiteY9" fmla="*/ 523213 h 1031756"/>
                <a:gd name="connsiteX10" fmla="*/ 968188 w 1046425"/>
                <a:gd name="connsiteY10" fmla="*/ 547662 h 1031756"/>
                <a:gd name="connsiteX11" fmla="*/ 880171 w 1046425"/>
                <a:gd name="connsiteY11" fmla="*/ 479204 h 1031756"/>
                <a:gd name="connsiteX12" fmla="*/ 811713 w 1046425"/>
                <a:gd name="connsiteY12" fmla="*/ 532993 h 1031756"/>
                <a:gd name="connsiteX13" fmla="*/ 743255 w 1046425"/>
                <a:gd name="connsiteY13" fmla="*/ 528103 h 1031756"/>
                <a:gd name="connsiteX14" fmla="*/ 728586 w 1046425"/>
                <a:gd name="connsiteY14" fmla="*/ 493874 h 1031756"/>
                <a:gd name="connsiteX15" fmla="*/ 552552 w 1046425"/>
                <a:gd name="connsiteY15" fmla="*/ 532993 h 1031756"/>
                <a:gd name="connsiteX16" fmla="*/ 513433 w 1046425"/>
                <a:gd name="connsiteY16" fmla="*/ 449865 h 1031756"/>
                <a:gd name="connsiteX17" fmla="*/ 557441 w 1046425"/>
                <a:gd name="connsiteY17" fmla="*/ 430306 h 1031756"/>
                <a:gd name="connsiteX18" fmla="*/ 488984 w 1046425"/>
                <a:gd name="connsiteY18" fmla="*/ 396077 h 1031756"/>
                <a:gd name="connsiteX19" fmla="*/ 484094 w 1046425"/>
                <a:gd name="connsiteY19" fmla="*/ 312950 h 1031756"/>
                <a:gd name="connsiteX20" fmla="*/ 508543 w 1046425"/>
                <a:gd name="connsiteY20" fmla="*/ 205373 h 1031756"/>
                <a:gd name="connsiteX21" fmla="*/ 435195 w 1046425"/>
                <a:gd name="connsiteY21" fmla="*/ 136916 h 1031756"/>
                <a:gd name="connsiteX22" fmla="*/ 405856 w 1046425"/>
                <a:gd name="connsiteY22" fmla="*/ 34229 h 1031756"/>
                <a:gd name="connsiteX23" fmla="*/ 361848 w 1046425"/>
                <a:gd name="connsiteY23" fmla="*/ 0 h 1031756"/>
                <a:gd name="connsiteX24" fmla="*/ 0 w 1046425"/>
                <a:gd name="connsiteY24" fmla="*/ 322730 h 103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6425" h="1031756">
                  <a:moveTo>
                    <a:pt x="0" y="322730"/>
                  </a:moveTo>
                  <a:lnTo>
                    <a:pt x="200483" y="356958"/>
                  </a:lnTo>
                  <a:lnTo>
                    <a:pt x="161364" y="503654"/>
                  </a:lnTo>
                  <a:lnTo>
                    <a:pt x="200483" y="929070"/>
                  </a:lnTo>
                  <a:lnTo>
                    <a:pt x="474314" y="1031756"/>
                  </a:lnTo>
                  <a:lnTo>
                    <a:pt x="699247" y="973078"/>
                  </a:lnTo>
                  <a:lnTo>
                    <a:pt x="821493" y="850832"/>
                  </a:lnTo>
                  <a:lnTo>
                    <a:pt x="894840" y="738366"/>
                  </a:lnTo>
                  <a:lnTo>
                    <a:pt x="1031756" y="621010"/>
                  </a:lnTo>
                  <a:lnTo>
                    <a:pt x="1046425" y="523213"/>
                  </a:lnTo>
                  <a:lnTo>
                    <a:pt x="968188" y="547662"/>
                  </a:lnTo>
                  <a:lnTo>
                    <a:pt x="880171" y="479204"/>
                  </a:lnTo>
                  <a:lnTo>
                    <a:pt x="811713" y="532993"/>
                  </a:lnTo>
                  <a:lnTo>
                    <a:pt x="743255" y="528103"/>
                  </a:lnTo>
                  <a:lnTo>
                    <a:pt x="728586" y="493874"/>
                  </a:lnTo>
                  <a:lnTo>
                    <a:pt x="552552" y="532993"/>
                  </a:lnTo>
                  <a:lnTo>
                    <a:pt x="513433" y="449865"/>
                  </a:lnTo>
                  <a:lnTo>
                    <a:pt x="557441" y="430306"/>
                  </a:lnTo>
                  <a:lnTo>
                    <a:pt x="488984" y="396077"/>
                  </a:lnTo>
                  <a:lnTo>
                    <a:pt x="484094" y="312950"/>
                  </a:lnTo>
                  <a:lnTo>
                    <a:pt x="508543" y="205373"/>
                  </a:lnTo>
                  <a:lnTo>
                    <a:pt x="435195" y="136916"/>
                  </a:lnTo>
                  <a:lnTo>
                    <a:pt x="405856" y="34229"/>
                  </a:lnTo>
                  <a:lnTo>
                    <a:pt x="361848" y="0"/>
                  </a:lnTo>
                  <a:lnTo>
                    <a:pt x="0" y="322730"/>
                  </a:lnTo>
                  <a:close/>
                </a:path>
              </a:pathLst>
            </a:custGeom>
            <a:solidFill>
              <a:srgbClr val="BDDAF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27383F-E112-C970-AD05-DA30F8F972DC}"/>
                </a:ext>
              </a:extLst>
            </p:cNvPr>
            <p:cNvSpPr/>
            <p:nvPr/>
          </p:nvSpPr>
          <p:spPr>
            <a:xfrm>
              <a:off x="7017717" y="2867230"/>
              <a:ext cx="1218718" cy="770844"/>
            </a:xfrm>
            <a:custGeom>
              <a:avLst/>
              <a:gdLst>
                <a:gd name="connsiteX0" fmla="*/ 95694 w 994145"/>
                <a:gd name="connsiteY0" fmla="*/ 664535 h 664535"/>
                <a:gd name="connsiteX1" fmla="*/ 531628 w 994145"/>
                <a:gd name="connsiteY1" fmla="*/ 653902 h 664535"/>
                <a:gd name="connsiteX2" fmla="*/ 616689 w 994145"/>
                <a:gd name="connsiteY2" fmla="*/ 489097 h 664535"/>
                <a:gd name="connsiteX3" fmla="*/ 723014 w 994145"/>
                <a:gd name="connsiteY3" fmla="*/ 388088 h 664535"/>
                <a:gd name="connsiteX4" fmla="*/ 813391 w 994145"/>
                <a:gd name="connsiteY4" fmla="*/ 414669 h 664535"/>
                <a:gd name="connsiteX5" fmla="*/ 983512 w 994145"/>
                <a:gd name="connsiteY5" fmla="*/ 425302 h 664535"/>
                <a:gd name="connsiteX6" fmla="*/ 962247 w 994145"/>
                <a:gd name="connsiteY6" fmla="*/ 196702 h 664535"/>
                <a:gd name="connsiteX7" fmla="*/ 994145 w 994145"/>
                <a:gd name="connsiteY7" fmla="*/ 42530 h 664535"/>
                <a:gd name="connsiteX8" fmla="*/ 802759 w 994145"/>
                <a:gd name="connsiteY8" fmla="*/ 0 h 664535"/>
                <a:gd name="connsiteX9" fmla="*/ 0 w 994145"/>
                <a:gd name="connsiteY9" fmla="*/ 207335 h 664535"/>
                <a:gd name="connsiteX10" fmla="*/ 53163 w 994145"/>
                <a:gd name="connsiteY10" fmla="*/ 287079 h 664535"/>
                <a:gd name="connsiteX11" fmla="*/ 79745 w 994145"/>
                <a:gd name="connsiteY11" fmla="*/ 303028 h 664535"/>
                <a:gd name="connsiteX12" fmla="*/ 101010 w 994145"/>
                <a:gd name="connsiteY12" fmla="*/ 361507 h 664535"/>
                <a:gd name="connsiteX13" fmla="*/ 74428 w 994145"/>
                <a:gd name="connsiteY13" fmla="*/ 388088 h 664535"/>
                <a:gd name="connsiteX14" fmla="*/ 101010 w 994145"/>
                <a:gd name="connsiteY14" fmla="*/ 478465 h 664535"/>
                <a:gd name="connsiteX15" fmla="*/ 122275 w 994145"/>
                <a:gd name="connsiteY15" fmla="*/ 494414 h 664535"/>
                <a:gd name="connsiteX16" fmla="*/ 127591 w 994145"/>
                <a:gd name="connsiteY16" fmla="*/ 536944 h 664535"/>
                <a:gd name="connsiteX17" fmla="*/ 69112 w 994145"/>
                <a:gd name="connsiteY17" fmla="*/ 552893 h 664535"/>
                <a:gd name="connsiteX18" fmla="*/ 95694 w 994145"/>
                <a:gd name="connsiteY18" fmla="*/ 664535 h 66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4145" h="664535">
                  <a:moveTo>
                    <a:pt x="95694" y="664535"/>
                  </a:moveTo>
                  <a:lnTo>
                    <a:pt x="531628" y="653902"/>
                  </a:lnTo>
                  <a:lnTo>
                    <a:pt x="616689" y="489097"/>
                  </a:lnTo>
                  <a:lnTo>
                    <a:pt x="723014" y="388088"/>
                  </a:lnTo>
                  <a:lnTo>
                    <a:pt x="813391" y="414669"/>
                  </a:lnTo>
                  <a:lnTo>
                    <a:pt x="983512" y="425302"/>
                  </a:lnTo>
                  <a:lnTo>
                    <a:pt x="962247" y="196702"/>
                  </a:lnTo>
                  <a:lnTo>
                    <a:pt x="994145" y="42530"/>
                  </a:lnTo>
                  <a:lnTo>
                    <a:pt x="802759" y="0"/>
                  </a:lnTo>
                  <a:lnTo>
                    <a:pt x="0" y="207335"/>
                  </a:lnTo>
                  <a:lnTo>
                    <a:pt x="53163" y="287079"/>
                  </a:lnTo>
                  <a:lnTo>
                    <a:pt x="79745" y="303028"/>
                  </a:lnTo>
                  <a:lnTo>
                    <a:pt x="101010" y="361507"/>
                  </a:lnTo>
                  <a:lnTo>
                    <a:pt x="74428" y="388088"/>
                  </a:lnTo>
                  <a:lnTo>
                    <a:pt x="101010" y="478465"/>
                  </a:lnTo>
                  <a:lnTo>
                    <a:pt x="122275" y="494414"/>
                  </a:lnTo>
                  <a:lnTo>
                    <a:pt x="127591" y="536944"/>
                  </a:lnTo>
                  <a:lnTo>
                    <a:pt x="69112" y="552893"/>
                  </a:lnTo>
                  <a:lnTo>
                    <a:pt x="95694" y="664535"/>
                  </a:lnTo>
                  <a:close/>
                </a:path>
              </a:pathLst>
            </a:custGeom>
            <a:solidFill>
              <a:srgbClr val="E7FFB8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CF35C6-5993-BF9E-0DE5-5705C4B6CB56}"/>
                </a:ext>
              </a:extLst>
            </p:cNvPr>
            <p:cNvSpPr/>
            <p:nvPr/>
          </p:nvSpPr>
          <p:spPr>
            <a:xfrm>
              <a:off x="7679190" y="3323569"/>
              <a:ext cx="1433786" cy="863345"/>
            </a:xfrm>
            <a:custGeom>
              <a:avLst/>
              <a:gdLst>
                <a:gd name="connsiteX0" fmla="*/ 0 w 1169582"/>
                <a:gd name="connsiteY0" fmla="*/ 265814 h 744279"/>
                <a:gd name="connsiteX1" fmla="*/ 79745 w 1169582"/>
                <a:gd name="connsiteY1" fmla="*/ 79744 h 744279"/>
                <a:gd name="connsiteX2" fmla="*/ 196703 w 1169582"/>
                <a:gd name="connsiteY2" fmla="*/ 0 h 744279"/>
                <a:gd name="connsiteX3" fmla="*/ 425303 w 1169582"/>
                <a:gd name="connsiteY3" fmla="*/ 31898 h 744279"/>
                <a:gd name="connsiteX4" fmla="*/ 441252 w 1169582"/>
                <a:gd name="connsiteY4" fmla="*/ 31898 h 744279"/>
                <a:gd name="connsiteX5" fmla="*/ 451884 w 1169582"/>
                <a:gd name="connsiteY5" fmla="*/ 186070 h 744279"/>
                <a:gd name="connsiteX6" fmla="*/ 451884 w 1169582"/>
                <a:gd name="connsiteY6" fmla="*/ 244549 h 744279"/>
                <a:gd name="connsiteX7" fmla="*/ 505047 w 1169582"/>
                <a:gd name="connsiteY7" fmla="*/ 223284 h 744279"/>
                <a:gd name="connsiteX8" fmla="*/ 749596 w 1169582"/>
                <a:gd name="connsiteY8" fmla="*/ 329610 h 744279"/>
                <a:gd name="connsiteX9" fmla="*/ 1153633 w 1169582"/>
                <a:gd name="connsiteY9" fmla="*/ 595424 h 744279"/>
                <a:gd name="connsiteX10" fmla="*/ 1169582 w 1169582"/>
                <a:gd name="connsiteY10" fmla="*/ 723014 h 744279"/>
                <a:gd name="connsiteX11" fmla="*/ 1047307 w 1169582"/>
                <a:gd name="connsiteY11" fmla="*/ 744279 h 744279"/>
                <a:gd name="connsiteX12" fmla="*/ 903768 w 1169582"/>
                <a:gd name="connsiteY12" fmla="*/ 728331 h 744279"/>
                <a:gd name="connsiteX13" fmla="*/ 712382 w 1169582"/>
                <a:gd name="connsiteY13" fmla="*/ 685800 h 744279"/>
                <a:gd name="connsiteX14" fmla="*/ 435935 w 1169582"/>
                <a:gd name="connsiteY14" fmla="*/ 637954 h 744279"/>
                <a:gd name="connsiteX15" fmla="*/ 324293 w 1169582"/>
                <a:gd name="connsiteY15" fmla="*/ 616689 h 744279"/>
                <a:gd name="connsiteX16" fmla="*/ 159489 w 1169582"/>
                <a:gd name="connsiteY16" fmla="*/ 526312 h 744279"/>
                <a:gd name="connsiteX17" fmla="*/ 58479 w 1169582"/>
                <a:gd name="connsiteY17" fmla="*/ 425303 h 744279"/>
                <a:gd name="connsiteX18" fmla="*/ 0 w 1169582"/>
                <a:gd name="connsiteY18" fmla="*/ 265814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69582" h="744279">
                  <a:moveTo>
                    <a:pt x="0" y="265814"/>
                  </a:moveTo>
                  <a:lnTo>
                    <a:pt x="79745" y="79744"/>
                  </a:lnTo>
                  <a:lnTo>
                    <a:pt x="196703" y="0"/>
                  </a:lnTo>
                  <a:lnTo>
                    <a:pt x="425303" y="31898"/>
                  </a:lnTo>
                  <a:lnTo>
                    <a:pt x="441252" y="31898"/>
                  </a:lnTo>
                  <a:lnTo>
                    <a:pt x="451884" y="186070"/>
                  </a:lnTo>
                  <a:lnTo>
                    <a:pt x="451884" y="244549"/>
                  </a:lnTo>
                  <a:lnTo>
                    <a:pt x="505047" y="223284"/>
                  </a:lnTo>
                  <a:lnTo>
                    <a:pt x="749596" y="329610"/>
                  </a:lnTo>
                  <a:lnTo>
                    <a:pt x="1153633" y="595424"/>
                  </a:lnTo>
                  <a:lnTo>
                    <a:pt x="1169582" y="723014"/>
                  </a:lnTo>
                  <a:lnTo>
                    <a:pt x="1047307" y="744279"/>
                  </a:lnTo>
                  <a:lnTo>
                    <a:pt x="903768" y="728331"/>
                  </a:lnTo>
                  <a:lnTo>
                    <a:pt x="712382" y="685800"/>
                  </a:lnTo>
                  <a:lnTo>
                    <a:pt x="435935" y="637954"/>
                  </a:lnTo>
                  <a:lnTo>
                    <a:pt x="324293" y="616689"/>
                  </a:lnTo>
                  <a:lnTo>
                    <a:pt x="159489" y="526312"/>
                  </a:lnTo>
                  <a:lnTo>
                    <a:pt x="58479" y="425303"/>
                  </a:lnTo>
                  <a:lnTo>
                    <a:pt x="0" y="265814"/>
                  </a:lnTo>
                  <a:close/>
                </a:path>
              </a:pathLst>
            </a:custGeom>
            <a:solidFill>
              <a:srgbClr val="DEE2E4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F48D217-CAE0-FD0A-A23F-166AE01C28EA}"/>
                </a:ext>
              </a:extLst>
            </p:cNvPr>
            <p:cNvSpPr/>
            <p:nvPr/>
          </p:nvSpPr>
          <p:spPr>
            <a:xfrm>
              <a:off x="6662507" y="3619573"/>
              <a:ext cx="1446820" cy="1418352"/>
            </a:xfrm>
            <a:custGeom>
              <a:avLst/>
              <a:gdLst>
                <a:gd name="connsiteX0" fmla="*/ 824023 w 1180214"/>
                <a:gd name="connsiteY0" fmla="*/ 0 h 1222744"/>
                <a:gd name="connsiteX1" fmla="*/ 893135 w 1180214"/>
                <a:gd name="connsiteY1" fmla="*/ 186069 h 1222744"/>
                <a:gd name="connsiteX2" fmla="*/ 1036674 w 1180214"/>
                <a:gd name="connsiteY2" fmla="*/ 308344 h 1222744"/>
                <a:gd name="connsiteX3" fmla="*/ 1180214 w 1180214"/>
                <a:gd name="connsiteY3" fmla="*/ 361507 h 1222744"/>
                <a:gd name="connsiteX4" fmla="*/ 738963 w 1180214"/>
                <a:gd name="connsiteY4" fmla="*/ 1222744 h 1222744"/>
                <a:gd name="connsiteX5" fmla="*/ 707065 w 1180214"/>
                <a:gd name="connsiteY5" fmla="*/ 1164265 h 1222744"/>
                <a:gd name="connsiteX6" fmla="*/ 653902 w 1180214"/>
                <a:gd name="connsiteY6" fmla="*/ 1148316 h 1222744"/>
                <a:gd name="connsiteX7" fmla="*/ 616688 w 1180214"/>
                <a:gd name="connsiteY7" fmla="*/ 1174897 h 1222744"/>
                <a:gd name="connsiteX8" fmla="*/ 590107 w 1180214"/>
                <a:gd name="connsiteY8" fmla="*/ 1196162 h 1222744"/>
                <a:gd name="connsiteX9" fmla="*/ 483781 w 1180214"/>
                <a:gd name="connsiteY9" fmla="*/ 1185530 h 1222744"/>
                <a:gd name="connsiteX10" fmla="*/ 404037 w 1180214"/>
                <a:gd name="connsiteY10" fmla="*/ 1169581 h 1222744"/>
                <a:gd name="connsiteX11" fmla="*/ 372139 w 1180214"/>
                <a:gd name="connsiteY11" fmla="*/ 1164265 h 1222744"/>
                <a:gd name="connsiteX12" fmla="*/ 356191 w 1180214"/>
                <a:gd name="connsiteY12" fmla="*/ 1084521 h 1222744"/>
                <a:gd name="connsiteX13" fmla="*/ 292395 w 1180214"/>
                <a:gd name="connsiteY13" fmla="*/ 1047307 h 1222744"/>
                <a:gd name="connsiteX14" fmla="*/ 228600 w 1180214"/>
                <a:gd name="connsiteY14" fmla="*/ 1047307 h 1222744"/>
                <a:gd name="connsiteX15" fmla="*/ 164805 w 1180214"/>
                <a:gd name="connsiteY15" fmla="*/ 999460 h 1222744"/>
                <a:gd name="connsiteX16" fmla="*/ 111642 w 1180214"/>
                <a:gd name="connsiteY16" fmla="*/ 962246 h 1222744"/>
                <a:gd name="connsiteX17" fmla="*/ 42530 w 1180214"/>
                <a:gd name="connsiteY17" fmla="*/ 919716 h 1222744"/>
                <a:gd name="connsiteX18" fmla="*/ 15949 w 1180214"/>
                <a:gd name="connsiteY18" fmla="*/ 882502 h 1222744"/>
                <a:gd name="connsiteX19" fmla="*/ 0 w 1180214"/>
                <a:gd name="connsiteY19" fmla="*/ 845288 h 1222744"/>
                <a:gd name="connsiteX20" fmla="*/ 10632 w 1180214"/>
                <a:gd name="connsiteY20" fmla="*/ 813390 h 1222744"/>
                <a:gd name="connsiteX21" fmla="*/ 63795 w 1180214"/>
                <a:gd name="connsiteY21" fmla="*/ 813390 h 1222744"/>
                <a:gd name="connsiteX22" fmla="*/ 111642 w 1180214"/>
                <a:gd name="connsiteY22" fmla="*/ 834656 h 1222744"/>
                <a:gd name="connsiteX23" fmla="*/ 111642 w 1180214"/>
                <a:gd name="connsiteY23" fmla="*/ 797442 h 1222744"/>
                <a:gd name="connsiteX24" fmla="*/ 90377 w 1180214"/>
                <a:gd name="connsiteY24" fmla="*/ 738962 h 1222744"/>
                <a:gd name="connsiteX25" fmla="*/ 85060 w 1180214"/>
                <a:gd name="connsiteY25" fmla="*/ 696432 h 1222744"/>
                <a:gd name="connsiteX26" fmla="*/ 122274 w 1180214"/>
                <a:gd name="connsiteY26" fmla="*/ 669851 h 1222744"/>
                <a:gd name="connsiteX27" fmla="*/ 138223 w 1180214"/>
                <a:gd name="connsiteY27" fmla="*/ 648586 h 1222744"/>
                <a:gd name="connsiteX28" fmla="*/ 164805 w 1180214"/>
                <a:gd name="connsiteY28" fmla="*/ 648586 h 1222744"/>
                <a:gd name="connsiteX29" fmla="*/ 186070 w 1180214"/>
                <a:gd name="connsiteY29" fmla="*/ 669851 h 1222744"/>
                <a:gd name="connsiteX30" fmla="*/ 223284 w 1180214"/>
                <a:gd name="connsiteY30" fmla="*/ 637953 h 1222744"/>
                <a:gd name="connsiteX31" fmla="*/ 249865 w 1180214"/>
                <a:gd name="connsiteY31" fmla="*/ 632637 h 1222744"/>
                <a:gd name="connsiteX32" fmla="*/ 292395 w 1180214"/>
                <a:gd name="connsiteY32" fmla="*/ 632637 h 1222744"/>
                <a:gd name="connsiteX33" fmla="*/ 313660 w 1180214"/>
                <a:gd name="connsiteY33" fmla="*/ 616688 h 1222744"/>
                <a:gd name="connsiteX34" fmla="*/ 318977 w 1180214"/>
                <a:gd name="connsiteY34" fmla="*/ 558209 h 1222744"/>
                <a:gd name="connsiteX35" fmla="*/ 340242 w 1180214"/>
                <a:gd name="connsiteY35" fmla="*/ 510362 h 1222744"/>
                <a:gd name="connsiteX36" fmla="*/ 377456 w 1180214"/>
                <a:gd name="connsiteY36" fmla="*/ 451883 h 1222744"/>
                <a:gd name="connsiteX37" fmla="*/ 393405 w 1180214"/>
                <a:gd name="connsiteY37" fmla="*/ 419986 h 1222744"/>
                <a:gd name="connsiteX38" fmla="*/ 435935 w 1180214"/>
                <a:gd name="connsiteY38" fmla="*/ 372139 h 1222744"/>
                <a:gd name="connsiteX39" fmla="*/ 441251 w 1180214"/>
                <a:gd name="connsiteY39" fmla="*/ 340242 h 1222744"/>
                <a:gd name="connsiteX40" fmla="*/ 457200 w 1180214"/>
                <a:gd name="connsiteY40" fmla="*/ 318976 h 1222744"/>
                <a:gd name="connsiteX41" fmla="*/ 425302 w 1180214"/>
                <a:gd name="connsiteY41" fmla="*/ 324293 h 1222744"/>
                <a:gd name="connsiteX42" fmla="*/ 419986 w 1180214"/>
                <a:gd name="connsiteY42" fmla="*/ 271130 h 1222744"/>
                <a:gd name="connsiteX43" fmla="*/ 382772 w 1180214"/>
                <a:gd name="connsiteY43" fmla="*/ 308344 h 1222744"/>
                <a:gd name="connsiteX44" fmla="*/ 377456 w 1180214"/>
                <a:gd name="connsiteY44" fmla="*/ 265814 h 1222744"/>
                <a:gd name="connsiteX45" fmla="*/ 361507 w 1180214"/>
                <a:gd name="connsiteY45" fmla="*/ 223283 h 1222744"/>
                <a:gd name="connsiteX46" fmla="*/ 430618 w 1180214"/>
                <a:gd name="connsiteY46" fmla="*/ 196702 h 1222744"/>
                <a:gd name="connsiteX47" fmla="*/ 398721 w 1180214"/>
                <a:gd name="connsiteY47" fmla="*/ 127590 h 1222744"/>
                <a:gd name="connsiteX48" fmla="*/ 398721 w 1180214"/>
                <a:gd name="connsiteY48" fmla="*/ 0 h 1222744"/>
                <a:gd name="connsiteX49" fmla="*/ 824023 w 1180214"/>
                <a:gd name="connsiteY49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80214" h="1222744">
                  <a:moveTo>
                    <a:pt x="824023" y="0"/>
                  </a:moveTo>
                  <a:lnTo>
                    <a:pt x="893135" y="186069"/>
                  </a:lnTo>
                  <a:lnTo>
                    <a:pt x="1036674" y="308344"/>
                  </a:lnTo>
                  <a:lnTo>
                    <a:pt x="1180214" y="361507"/>
                  </a:lnTo>
                  <a:lnTo>
                    <a:pt x="738963" y="1222744"/>
                  </a:lnTo>
                  <a:lnTo>
                    <a:pt x="707065" y="1164265"/>
                  </a:lnTo>
                  <a:lnTo>
                    <a:pt x="653902" y="1148316"/>
                  </a:lnTo>
                  <a:lnTo>
                    <a:pt x="616688" y="1174897"/>
                  </a:lnTo>
                  <a:lnTo>
                    <a:pt x="590107" y="1196162"/>
                  </a:lnTo>
                  <a:lnTo>
                    <a:pt x="483781" y="1185530"/>
                  </a:lnTo>
                  <a:lnTo>
                    <a:pt x="404037" y="1169581"/>
                  </a:lnTo>
                  <a:lnTo>
                    <a:pt x="372139" y="1164265"/>
                  </a:lnTo>
                  <a:lnTo>
                    <a:pt x="356191" y="1084521"/>
                  </a:lnTo>
                  <a:lnTo>
                    <a:pt x="292395" y="1047307"/>
                  </a:lnTo>
                  <a:lnTo>
                    <a:pt x="228600" y="1047307"/>
                  </a:lnTo>
                  <a:lnTo>
                    <a:pt x="164805" y="999460"/>
                  </a:lnTo>
                  <a:lnTo>
                    <a:pt x="111642" y="962246"/>
                  </a:lnTo>
                  <a:lnTo>
                    <a:pt x="42530" y="919716"/>
                  </a:lnTo>
                  <a:lnTo>
                    <a:pt x="15949" y="882502"/>
                  </a:lnTo>
                  <a:lnTo>
                    <a:pt x="0" y="845288"/>
                  </a:lnTo>
                  <a:lnTo>
                    <a:pt x="10632" y="813390"/>
                  </a:lnTo>
                  <a:lnTo>
                    <a:pt x="63795" y="813390"/>
                  </a:lnTo>
                  <a:lnTo>
                    <a:pt x="111642" y="834656"/>
                  </a:lnTo>
                  <a:lnTo>
                    <a:pt x="111642" y="797442"/>
                  </a:lnTo>
                  <a:lnTo>
                    <a:pt x="90377" y="738962"/>
                  </a:lnTo>
                  <a:lnTo>
                    <a:pt x="85060" y="696432"/>
                  </a:lnTo>
                  <a:lnTo>
                    <a:pt x="122274" y="669851"/>
                  </a:lnTo>
                  <a:lnTo>
                    <a:pt x="138223" y="648586"/>
                  </a:lnTo>
                  <a:lnTo>
                    <a:pt x="164805" y="648586"/>
                  </a:lnTo>
                  <a:lnTo>
                    <a:pt x="186070" y="669851"/>
                  </a:lnTo>
                  <a:lnTo>
                    <a:pt x="223284" y="637953"/>
                  </a:lnTo>
                  <a:lnTo>
                    <a:pt x="249865" y="632637"/>
                  </a:lnTo>
                  <a:lnTo>
                    <a:pt x="292395" y="632637"/>
                  </a:lnTo>
                  <a:lnTo>
                    <a:pt x="313660" y="616688"/>
                  </a:lnTo>
                  <a:lnTo>
                    <a:pt x="318977" y="558209"/>
                  </a:lnTo>
                  <a:lnTo>
                    <a:pt x="340242" y="510362"/>
                  </a:lnTo>
                  <a:lnTo>
                    <a:pt x="377456" y="451883"/>
                  </a:lnTo>
                  <a:lnTo>
                    <a:pt x="393405" y="419986"/>
                  </a:lnTo>
                  <a:lnTo>
                    <a:pt x="435935" y="372139"/>
                  </a:lnTo>
                  <a:lnTo>
                    <a:pt x="441251" y="340242"/>
                  </a:lnTo>
                  <a:lnTo>
                    <a:pt x="457200" y="318976"/>
                  </a:lnTo>
                  <a:lnTo>
                    <a:pt x="425302" y="324293"/>
                  </a:lnTo>
                  <a:lnTo>
                    <a:pt x="419986" y="271130"/>
                  </a:lnTo>
                  <a:lnTo>
                    <a:pt x="382772" y="308344"/>
                  </a:lnTo>
                  <a:lnTo>
                    <a:pt x="377456" y="265814"/>
                  </a:lnTo>
                  <a:lnTo>
                    <a:pt x="361507" y="223283"/>
                  </a:lnTo>
                  <a:lnTo>
                    <a:pt x="430618" y="196702"/>
                  </a:lnTo>
                  <a:lnTo>
                    <a:pt x="398721" y="127590"/>
                  </a:lnTo>
                  <a:lnTo>
                    <a:pt x="398721" y="0"/>
                  </a:lnTo>
                  <a:lnTo>
                    <a:pt x="824023" y="0"/>
                  </a:lnTo>
                  <a:close/>
                </a:path>
              </a:pathLst>
            </a:custGeom>
            <a:solidFill>
              <a:srgbClr val="7030A0">
                <a:alpha val="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C7D989-23C2-DE77-28CB-3AD7BDC306BC}"/>
              </a:ext>
            </a:extLst>
          </p:cNvPr>
          <p:cNvGrpSpPr/>
          <p:nvPr/>
        </p:nvGrpSpPr>
        <p:grpSpPr>
          <a:xfrm>
            <a:off x="680927" y="6206615"/>
            <a:ext cx="3118147" cy="338554"/>
            <a:chOff x="206729" y="5947965"/>
            <a:chExt cx="3118147" cy="3385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457A99-C658-03D1-79A8-B423A2D0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729" y="6077215"/>
              <a:ext cx="415581" cy="74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4FED51-591A-8F85-82C4-FA9E565F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9501" y="6080664"/>
              <a:ext cx="413474" cy="766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3C215A-D1FC-D516-865C-3F49C11169F4}"/>
                </a:ext>
              </a:extLst>
            </p:cNvPr>
            <p:cNvSpPr txBox="1"/>
            <p:nvPr/>
          </p:nvSpPr>
          <p:spPr>
            <a:xfrm>
              <a:off x="575428" y="5996705"/>
              <a:ext cx="418704" cy="188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SSSC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42658D-8D6A-2D76-FFDD-D6A278107376}"/>
                </a:ext>
              </a:extLst>
            </p:cNvPr>
            <p:cNvSpPr txBox="1"/>
            <p:nvPr/>
          </p:nvSpPr>
          <p:spPr>
            <a:xfrm>
              <a:off x="1451728" y="5947965"/>
              <a:ext cx="8639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800" b="1" dirty="0" err="1">
                  <a:solidFill>
                    <a:schemeClr val="tx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Linha</a:t>
              </a:r>
              <a:r>
                <a:rPr lang="es-ES_tradnl" sz="800" b="1" dirty="0">
                  <a:solidFill>
                    <a:schemeClr val="tx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</a:p>
            <a:p>
              <a:r>
                <a:rPr lang="es-ES_tradnl" sz="800" b="1" dirty="0">
                  <a:solidFill>
                    <a:schemeClr val="tx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Transmissão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19B0B5-9549-6C8C-DD66-E6C691D512BE}"/>
                </a:ext>
              </a:extLst>
            </p:cNvPr>
            <p:cNvSpPr txBox="1"/>
            <p:nvPr/>
          </p:nvSpPr>
          <p:spPr>
            <a:xfrm>
              <a:off x="2362753" y="6011850"/>
              <a:ext cx="962123" cy="188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Transformador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858B63B-88B8-4593-1625-757B43C77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8038" y="6018993"/>
              <a:ext cx="146987" cy="18707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CBC6FD3-C72C-824E-CB33-0F969C91D61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486" y="3555834"/>
            <a:ext cx="6669618" cy="2637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BBA9E3-4CE5-DCEB-16CF-85C19A5D9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6" r="5751"/>
          <a:stretch/>
        </p:blipFill>
        <p:spPr>
          <a:xfrm>
            <a:off x="8029632" y="1311024"/>
            <a:ext cx="2598709" cy="1897605"/>
          </a:xfrm>
          <a:prstGeom prst="rect">
            <a:avLst/>
          </a:prstGeom>
          <a:ln w="9525">
            <a:solidFill>
              <a:srgbClr val="002846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04566A-8A9E-8B27-CB59-FB1EEEF0A6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408"/>
          <a:stretch/>
        </p:blipFill>
        <p:spPr>
          <a:xfrm>
            <a:off x="5358599" y="1312552"/>
            <a:ext cx="2574911" cy="1896077"/>
          </a:xfrm>
          <a:prstGeom prst="rect">
            <a:avLst/>
          </a:prstGeom>
          <a:ln w="9525">
            <a:solidFill>
              <a:srgbClr val="002846"/>
            </a:solidFill>
          </a:ln>
        </p:spPr>
      </p:pic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C0AABBA5-86F9-A227-E29E-8B1C53E67645}"/>
              </a:ext>
            </a:extLst>
          </p:cNvPr>
          <p:cNvSpPr txBox="1">
            <a:spLocks/>
          </p:cNvSpPr>
          <p:nvPr/>
        </p:nvSpPr>
        <p:spPr>
          <a:xfrm>
            <a:off x="5259072" y="1089418"/>
            <a:ext cx="2223949" cy="21421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b="1" dirty="0">
                <a:solidFill>
                  <a:srgbClr val="0028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 SSSC</a:t>
            </a:r>
            <a:endParaRPr lang="pt-BR" sz="1000" b="1" dirty="0">
              <a:solidFill>
                <a:srgbClr val="2A838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Espaço Reservado para Rodapé 4">
            <a:extLst>
              <a:ext uri="{FF2B5EF4-FFF2-40B4-BE49-F238E27FC236}">
                <a16:creationId xmlns:a16="http://schemas.microsoft.com/office/drawing/2014/main" id="{021FCF9D-9FD8-B17A-41ED-49F996CB38AD}"/>
              </a:ext>
            </a:extLst>
          </p:cNvPr>
          <p:cNvSpPr txBox="1">
            <a:spLocks/>
          </p:cNvSpPr>
          <p:nvPr/>
        </p:nvSpPr>
        <p:spPr>
          <a:xfrm>
            <a:off x="7938772" y="1089418"/>
            <a:ext cx="2223949" cy="21421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b="1" dirty="0">
                <a:solidFill>
                  <a:srgbClr val="0028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SSSC</a:t>
            </a:r>
            <a:endParaRPr lang="pt-BR" sz="1000" b="1" dirty="0">
              <a:solidFill>
                <a:srgbClr val="2A838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488F06-5860-746B-851B-D5D5AEFE00D2}"/>
              </a:ext>
            </a:extLst>
          </p:cNvPr>
          <p:cNvGrpSpPr/>
          <p:nvPr/>
        </p:nvGrpSpPr>
        <p:grpSpPr>
          <a:xfrm>
            <a:off x="5348883" y="1309039"/>
            <a:ext cx="2583406" cy="1893495"/>
            <a:chOff x="3515231" y="1826335"/>
            <a:chExt cx="2583406" cy="189349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203943D-4A30-BF10-95CA-367012B0FE1E}"/>
                </a:ext>
              </a:extLst>
            </p:cNvPr>
            <p:cNvGrpSpPr/>
            <p:nvPr/>
          </p:nvGrpSpPr>
          <p:grpSpPr>
            <a:xfrm>
              <a:off x="3515231" y="1826335"/>
              <a:ext cx="2583406" cy="1893495"/>
              <a:chOff x="3515231" y="1826335"/>
              <a:chExt cx="2583406" cy="189349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5988B1C-22E5-9B5B-3AC2-48187A17881C}"/>
                  </a:ext>
                </a:extLst>
              </p:cNvPr>
              <p:cNvGrpSpPr/>
              <p:nvPr/>
            </p:nvGrpSpPr>
            <p:grpSpPr>
              <a:xfrm>
                <a:off x="3515231" y="1826335"/>
                <a:ext cx="2583406" cy="1893495"/>
                <a:chOff x="3515231" y="1826335"/>
                <a:chExt cx="2583406" cy="189349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A15CC98-E1F6-1241-8C68-B9D5E176A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15231" y="1826335"/>
                  <a:ext cx="2583406" cy="1893495"/>
                </a:xfrm>
                <a:prstGeom prst="rect">
                  <a:avLst/>
                </a:prstGeom>
                <a:ln>
                  <a:solidFill>
                    <a:srgbClr val="002846"/>
                  </a:solidFill>
                </a:ln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E6935DD-3D33-6719-E2A7-43E9EE738F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7F3EE"/>
                    </a:clrFrom>
                    <a:clrTo>
                      <a:srgbClr val="F7F3EE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95861" y="3119416"/>
                  <a:ext cx="82257" cy="66695"/>
                </a:xfrm>
                <a:prstGeom prst="rect">
                  <a:avLst/>
                </a:prstGeom>
              </p:spPr>
            </p:pic>
          </p:grpSp>
          <p:sp>
            <p:nvSpPr>
              <p:cNvPr id="39" name="Espaço Reservado para Rodapé 4">
                <a:extLst>
                  <a:ext uri="{FF2B5EF4-FFF2-40B4-BE49-F238E27FC236}">
                    <a16:creationId xmlns:a16="http://schemas.microsoft.com/office/drawing/2014/main" id="{462D69AA-A711-F7CF-6481-1468D1C7BA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2717" y="2587626"/>
                <a:ext cx="584498" cy="100647"/>
              </a:xfrm>
              <a:prstGeom prst="rect">
                <a:avLst/>
              </a:prstGeom>
              <a:noFill/>
              <a:ln w="19050">
                <a:noFill/>
                <a:prstDash val="lgDash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>
                  <a:lnSpc>
                    <a:spcPct val="50000"/>
                  </a:lnSpc>
                </a:pPr>
                <a:r>
                  <a:rPr lang="pt-BR" sz="600" b="1" dirty="0">
                    <a:solidFill>
                      <a:srgbClr val="00284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La Mesa</a:t>
                </a:r>
                <a:endParaRPr lang="pt-BR" sz="600" b="1" dirty="0">
                  <a:solidFill>
                    <a:srgbClr val="2A83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Espaço Reservado para Rodapé 4">
                <a:extLst>
                  <a:ext uri="{FF2B5EF4-FFF2-40B4-BE49-F238E27FC236}">
                    <a16:creationId xmlns:a16="http://schemas.microsoft.com/office/drawing/2014/main" id="{CB9DB865-AFFB-CF32-B164-E5BBEABEEC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3458" y="2510896"/>
                <a:ext cx="584498" cy="100647"/>
              </a:xfrm>
              <a:prstGeom prst="rect">
                <a:avLst/>
              </a:prstGeom>
              <a:noFill/>
              <a:ln w="19050">
                <a:noFill/>
                <a:prstDash val="lgDash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>
                  <a:lnSpc>
                    <a:spcPct val="50000"/>
                  </a:lnSpc>
                </a:pPr>
                <a:r>
                  <a:rPr lang="pt-BR" sz="600" b="1" dirty="0" err="1">
                    <a:solidFill>
                      <a:srgbClr val="00284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Balsillas</a:t>
                </a:r>
                <a:endParaRPr lang="pt-BR" sz="600" b="1" dirty="0">
                  <a:solidFill>
                    <a:srgbClr val="2A83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Espaço Reservado para Rodapé 4">
                <a:extLst>
                  <a:ext uri="{FF2B5EF4-FFF2-40B4-BE49-F238E27FC236}">
                    <a16:creationId xmlns:a16="http://schemas.microsoft.com/office/drawing/2014/main" id="{6E906501-FAC3-5997-C29E-9DF6AE0386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1708" y="2165880"/>
                <a:ext cx="631719" cy="100647"/>
              </a:xfrm>
              <a:prstGeom prst="rect">
                <a:avLst/>
              </a:prstGeom>
              <a:noFill/>
              <a:ln w="19050">
                <a:noFill/>
                <a:prstDash val="lgDash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>
                  <a:lnSpc>
                    <a:spcPct val="50000"/>
                  </a:lnSpc>
                </a:pPr>
                <a:r>
                  <a:rPr lang="pt-BR" sz="600" b="1" dirty="0">
                    <a:solidFill>
                      <a:srgbClr val="00284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Noroeste</a:t>
                </a:r>
                <a:endParaRPr lang="pt-BR" sz="600" b="1" dirty="0">
                  <a:solidFill>
                    <a:srgbClr val="2A83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5" name="Espaço Reservado para Rodapé 4">
              <a:extLst>
                <a:ext uri="{FF2B5EF4-FFF2-40B4-BE49-F238E27FC236}">
                  <a16:creationId xmlns:a16="http://schemas.microsoft.com/office/drawing/2014/main" id="{6FCD1B70-D9AB-3046-500A-BED7EDE06835}"/>
                </a:ext>
              </a:extLst>
            </p:cNvPr>
            <p:cNvSpPr txBox="1">
              <a:spLocks/>
            </p:cNvSpPr>
            <p:nvPr/>
          </p:nvSpPr>
          <p:spPr>
            <a:xfrm>
              <a:off x="4825068" y="3389842"/>
              <a:ext cx="964016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Nueva Esperanza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Espaço Reservado para Rodapé 4">
              <a:extLst>
                <a:ext uri="{FF2B5EF4-FFF2-40B4-BE49-F238E27FC236}">
                  <a16:creationId xmlns:a16="http://schemas.microsoft.com/office/drawing/2014/main" id="{5C98AA26-FC9A-738B-5EFA-53E5312BF96A}"/>
                </a:ext>
              </a:extLst>
            </p:cNvPr>
            <p:cNvSpPr txBox="1">
              <a:spLocks/>
            </p:cNvSpPr>
            <p:nvPr/>
          </p:nvSpPr>
          <p:spPr>
            <a:xfrm>
              <a:off x="5305550" y="2733675"/>
              <a:ext cx="447550" cy="98425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 err="1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Tunal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Espaço Reservado para Rodapé 4">
              <a:extLst>
                <a:ext uri="{FF2B5EF4-FFF2-40B4-BE49-F238E27FC236}">
                  <a16:creationId xmlns:a16="http://schemas.microsoft.com/office/drawing/2014/main" id="{E1CD65C7-43AC-E156-D38E-7FF015D1815E}"/>
                </a:ext>
              </a:extLst>
            </p:cNvPr>
            <p:cNvSpPr txBox="1">
              <a:spLocks/>
            </p:cNvSpPr>
            <p:nvPr/>
          </p:nvSpPr>
          <p:spPr>
            <a:xfrm>
              <a:off x="4670551" y="3023660"/>
              <a:ext cx="652865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San Mateo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F40939-2942-4465-4DE9-F6379F267382}"/>
              </a:ext>
            </a:extLst>
          </p:cNvPr>
          <p:cNvGrpSpPr/>
          <p:nvPr/>
        </p:nvGrpSpPr>
        <p:grpSpPr>
          <a:xfrm>
            <a:off x="8031253" y="1309387"/>
            <a:ext cx="2597150" cy="1893147"/>
            <a:chOff x="6197601" y="1826683"/>
            <a:chExt cx="2597150" cy="189314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3A59A98-3498-E930-53F7-8691279B4A66}"/>
                </a:ext>
              </a:extLst>
            </p:cNvPr>
            <p:cNvGrpSpPr/>
            <p:nvPr/>
          </p:nvGrpSpPr>
          <p:grpSpPr>
            <a:xfrm>
              <a:off x="6197601" y="1826683"/>
              <a:ext cx="2597150" cy="1893147"/>
              <a:chOff x="6197601" y="1826683"/>
              <a:chExt cx="2597150" cy="189314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ED66139-093E-6BEF-8E6E-E4FC5F921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2704"/>
              <a:stretch/>
            </p:blipFill>
            <p:spPr>
              <a:xfrm>
                <a:off x="6197601" y="1826683"/>
                <a:ext cx="2597150" cy="1893147"/>
              </a:xfrm>
              <a:prstGeom prst="rect">
                <a:avLst/>
              </a:prstGeom>
              <a:ln>
                <a:solidFill>
                  <a:srgbClr val="002846"/>
                </a:solidFill>
              </a:ln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81A4AD9-61FC-284B-639B-E171330B6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7F3EE"/>
                  </a:clrFrom>
                  <a:clrTo>
                    <a:srgbClr val="F7F3E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83510" y="3221016"/>
                <a:ext cx="82257" cy="66695"/>
              </a:xfrm>
              <a:prstGeom prst="rect">
                <a:avLst/>
              </a:prstGeom>
            </p:spPr>
          </p:pic>
        </p:grpSp>
        <p:sp>
          <p:nvSpPr>
            <p:cNvPr id="46" name="Espaço Reservado para Rodapé 4">
              <a:extLst>
                <a:ext uri="{FF2B5EF4-FFF2-40B4-BE49-F238E27FC236}">
                  <a16:creationId xmlns:a16="http://schemas.microsoft.com/office/drawing/2014/main" id="{BA664B82-2E4C-949A-8374-1B99A6004810}"/>
                </a:ext>
              </a:extLst>
            </p:cNvPr>
            <p:cNvSpPr txBox="1">
              <a:spLocks/>
            </p:cNvSpPr>
            <p:nvPr/>
          </p:nvSpPr>
          <p:spPr>
            <a:xfrm>
              <a:off x="6495117" y="2629959"/>
              <a:ext cx="584498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 Mesa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Espaço Reservado para Rodapé 4">
              <a:extLst>
                <a:ext uri="{FF2B5EF4-FFF2-40B4-BE49-F238E27FC236}">
                  <a16:creationId xmlns:a16="http://schemas.microsoft.com/office/drawing/2014/main" id="{DC28B039-606C-A718-7080-EDE099251A12}"/>
                </a:ext>
              </a:extLst>
            </p:cNvPr>
            <p:cNvSpPr txBox="1">
              <a:spLocks/>
            </p:cNvSpPr>
            <p:nvPr/>
          </p:nvSpPr>
          <p:spPr>
            <a:xfrm>
              <a:off x="7018991" y="2582863"/>
              <a:ext cx="584498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 err="1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Balsillas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Espaço Reservado para Rodapé 4">
              <a:extLst>
                <a:ext uri="{FF2B5EF4-FFF2-40B4-BE49-F238E27FC236}">
                  <a16:creationId xmlns:a16="http://schemas.microsoft.com/office/drawing/2014/main" id="{4C4A26B7-BA57-890A-B5EE-00914CB79D1C}"/>
                </a:ext>
              </a:extLst>
            </p:cNvPr>
            <p:cNvSpPr txBox="1">
              <a:spLocks/>
            </p:cNvSpPr>
            <p:nvPr/>
          </p:nvSpPr>
          <p:spPr>
            <a:xfrm>
              <a:off x="6772275" y="2157413"/>
              <a:ext cx="631719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Noroeste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Espaço Reservado para Rodapé 4">
              <a:extLst>
                <a:ext uri="{FF2B5EF4-FFF2-40B4-BE49-F238E27FC236}">
                  <a16:creationId xmlns:a16="http://schemas.microsoft.com/office/drawing/2014/main" id="{AC7CE03D-178E-C255-41B7-A4D2DDD8DE94}"/>
                </a:ext>
              </a:extLst>
            </p:cNvPr>
            <p:cNvSpPr txBox="1">
              <a:spLocks/>
            </p:cNvSpPr>
            <p:nvPr/>
          </p:nvSpPr>
          <p:spPr>
            <a:xfrm>
              <a:off x="7568268" y="3605742"/>
              <a:ext cx="964016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Nueva Esperanza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Espaço Reservado para Rodapé 4">
              <a:extLst>
                <a:ext uri="{FF2B5EF4-FFF2-40B4-BE49-F238E27FC236}">
                  <a16:creationId xmlns:a16="http://schemas.microsoft.com/office/drawing/2014/main" id="{5DB5CF4C-785D-EB4F-AD1F-0ADD7EA8402E}"/>
                </a:ext>
              </a:extLst>
            </p:cNvPr>
            <p:cNvSpPr txBox="1">
              <a:spLocks/>
            </p:cNvSpPr>
            <p:nvPr/>
          </p:nvSpPr>
          <p:spPr>
            <a:xfrm>
              <a:off x="8112250" y="2792941"/>
              <a:ext cx="447550" cy="98425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 err="1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Tunal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Espaço Reservado para Rodapé 4">
              <a:extLst>
                <a:ext uri="{FF2B5EF4-FFF2-40B4-BE49-F238E27FC236}">
                  <a16:creationId xmlns:a16="http://schemas.microsoft.com/office/drawing/2014/main" id="{7EDB0DCC-E16D-B564-3EFD-C34A0ABD9349}"/>
                </a:ext>
              </a:extLst>
            </p:cNvPr>
            <p:cNvSpPr txBox="1">
              <a:spLocks/>
            </p:cNvSpPr>
            <p:nvPr/>
          </p:nvSpPr>
          <p:spPr>
            <a:xfrm>
              <a:off x="7451851" y="3125260"/>
              <a:ext cx="652865" cy="100647"/>
            </a:xfrm>
            <a:prstGeom prst="rect">
              <a:avLst/>
            </a:prstGeom>
            <a:noFill/>
            <a:ln w="19050">
              <a:noFill/>
              <a:prstDash val="lgDash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lnSpc>
                  <a:spcPct val="50000"/>
                </a:lnSpc>
              </a:pPr>
              <a:r>
                <a:rPr lang="pt-BR" sz="600" b="1" dirty="0">
                  <a:solidFill>
                    <a:srgbClr val="0028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San Mateo</a:t>
              </a:r>
              <a:endParaRPr lang="pt-BR" sz="600" b="1" dirty="0">
                <a:solidFill>
                  <a:srgbClr val="2A83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D6786AE-B887-6509-3E1B-1DA3C7EB9154}"/>
              </a:ext>
            </a:extLst>
          </p:cNvPr>
          <p:cNvGrpSpPr/>
          <p:nvPr/>
        </p:nvGrpSpPr>
        <p:grpSpPr>
          <a:xfrm>
            <a:off x="6295142" y="1823515"/>
            <a:ext cx="1536480" cy="1352304"/>
            <a:chOff x="4461490" y="2340811"/>
            <a:chExt cx="1536480" cy="135230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DECE17E-94BB-FE6C-7191-723BD636265F}"/>
                </a:ext>
              </a:extLst>
            </p:cNvPr>
            <p:cNvGrpSpPr/>
            <p:nvPr/>
          </p:nvGrpSpPr>
          <p:grpSpPr>
            <a:xfrm>
              <a:off x="4461490" y="2340811"/>
              <a:ext cx="1536480" cy="1352304"/>
              <a:chOff x="4461490" y="2340811"/>
              <a:chExt cx="1536480" cy="1352304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3A4FD16-BCD2-874B-E2A7-CE32B3D37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61490" y="2340811"/>
                <a:ext cx="1536480" cy="1352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Graphic 57" descr="Close with solid fill">
                <a:extLst>
                  <a:ext uri="{FF2B5EF4-FFF2-40B4-BE49-F238E27FC236}">
                    <a16:creationId xmlns:a16="http://schemas.microsoft.com/office/drawing/2014/main" id="{A328BCA4-B818-510D-8548-D7178CD6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431948">
                <a:off x="5012055" y="3096260"/>
                <a:ext cx="126365" cy="126365"/>
              </a:xfrm>
              <a:prstGeom prst="rect">
                <a:avLst/>
              </a:prstGeom>
            </p:spPr>
          </p:pic>
        </p:grpSp>
        <p:pic>
          <p:nvPicPr>
            <p:cNvPr id="56" name="Graphic 55" descr="Close with solid fill">
              <a:extLst>
                <a:ext uri="{FF2B5EF4-FFF2-40B4-BE49-F238E27FC236}">
                  <a16:creationId xmlns:a16="http://schemas.microsoft.com/office/drawing/2014/main" id="{097CA39E-159B-2A7A-F4D7-F3C5F7893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331143" y="3015299"/>
              <a:ext cx="100964" cy="100964"/>
            </a:xfrm>
            <a:prstGeom prst="rect">
              <a:avLst/>
            </a:prstGeom>
          </p:spPr>
        </p:pic>
      </p:grpSp>
      <p:pic>
        <p:nvPicPr>
          <p:cNvPr id="59" name="Graphic 58" descr="Power with solid fill">
            <a:extLst>
              <a:ext uri="{FF2B5EF4-FFF2-40B4-BE49-F238E27FC236}">
                <a16:creationId xmlns:a16="http://schemas.microsoft.com/office/drawing/2014/main" id="{2E0D88F1-60D2-7068-F4E6-F5D1840EB2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30000" y="1998893"/>
            <a:ext cx="135540" cy="13554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11CEC00-C5D1-07BC-E002-0079B9FDBE9F}"/>
              </a:ext>
            </a:extLst>
          </p:cNvPr>
          <p:cNvCxnSpPr>
            <a:cxnSpLocks/>
          </p:cNvCxnSpPr>
          <p:nvPr/>
        </p:nvCxnSpPr>
        <p:spPr>
          <a:xfrm>
            <a:off x="8564652" y="2108429"/>
            <a:ext cx="316865" cy="18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7D1C03E-EC1B-A102-AA32-271858909051}"/>
              </a:ext>
            </a:extLst>
          </p:cNvPr>
          <p:cNvCxnSpPr>
            <a:cxnSpLocks/>
          </p:cNvCxnSpPr>
          <p:nvPr/>
        </p:nvCxnSpPr>
        <p:spPr>
          <a:xfrm flipV="1">
            <a:off x="8967878" y="1802042"/>
            <a:ext cx="127000" cy="2365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488588C-F194-3447-96F2-93E49F1F2071}"/>
              </a:ext>
            </a:extLst>
          </p:cNvPr>
          <p:cNvCxnSpPr>
            <a:cxnSpLocks/>
          </p:cNvCxnSpPr>
          <p:nvPr/>
        </p:nvCxnSpPr>
        <p:spPr>
          <a:xfrm flipV="1">
            <a:off x="9261565" y="1752829"/>
            <a:ext cx="300037" cy="53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5D68191-B5E0-9520-C028-983F476196C1}"/>
              </a:ext>
            </a:extLst>
          </p:cNvPr>
          <p:cNvCxnSpPr>
            <a:cxnSpLocks/>
          </p:cNvCxnSpPr>
          <p:nvPr/>
        </p:nvCxnSpPr>
        <p:spPr>
          <a:xfrm flipV="1">
            <a:off x="9837828" y="1614717"/>
            <a:ext cx="295274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96DD4A5-735B-0669-2ADA-CEF967088D09}"/>
              </a:ext>
            </a:extLst>
          </p:cNvPr>
          <p:cNvCxnSpPr>
            <a:cxnSpLocks/>
          </p:cNvCxnSpPr>
          <p:nvPr/>
        </p:nvCxnSpPr>
        <p:spPr>
          <a:xfrm>
            <a:off x="10347414" y="1603605"/>
            <a:ext cx="260350" cy="841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225FA6A-AE09-B724-6187-156268D3D53B}"/>
              </a:ext>
            </a:extLst>
          </p:cNvPr>
          <p:cNvCxnSpPr>
            <a:cxnSpLocks/>
          </p:cNvCxnSpPr>
          <p:nvPr/>
        </p:nvCxnSpPr>
        <p:spPr>
          <a:xfrm flipH="1">
            <a:off x="10206127" y="1911579"/>
            <a:ext cx="285750" cy="555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C80A09-EAE3-5E93-4596-58BBED0BD9CD}"/>
              </a:ext>
            </a:extLst>
          </p:cNvPr>
          <p:cNvCxnSpPr>
            <a:cxnSpLocks/>
          </p:cNvCxnSpPr>
          <p:nvPr/>
        </p:nvCxnSpPr>
        <p:spPr>
          <a:xfrm>
            <a:off x="9858464" y="2219554"/>
            <a:ext cx="120651" cy="166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F8AE310-A6C4-24EC-CAFB-96D5158FFCF6}"/>
              </a:ext>
            </a:extLst>
          </p:cNvPr>
          <p:cNvCxnSpPr>
            <a:cxnSpLocks/>
          </p:cNvCxnSpPr>
          <p:nvPr/>
        </p:nvCxnSpPr>
        <p:spPr>
          <a:xfrm flipH="1">
            <a:off x="9866930" y="2464029"/>
            <a:ext cx="135997" cy="2037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25B98DC-39F6-0859-658E-AA04559CE3A1}"/>
              </a:ext>
            </a:extLst>
          </p:cNvPr>
          <p:cNvSpPr txBox="1"/>
          <p:nvPr/>
        </p:nvSpPr>
        <p:spPr>
          <a:xfrm>
            <a:off x="5248047" y="3227418"/>
            <a:ext cx="26365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dirty="0">
                <a:solidFill>
                  <a:srgbClr val="0028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https://www.smartwires.com/smartvalve/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5162652-8017-1635-2FD0-7019B3C48AA9}"/>
              </a:ext>
            </a:extLst>
          </p:cNvPr>
          <p:cNvSpPr txBox="1"/>
          <p:nvPr/>
        </p:nvSpPr>
        <p:spPr>
          <a:xfrm>
            <a:off x="694798" y="1371220"/>
            <a:ext cx="30100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pt-BR" sz="1400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Resultado da expansão de transmissão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3680C24-F111-959A-437D-33FA2586A6B7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7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637E2-B0C7-A185-CFC7-044E08EA7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BD8F2D9-2F99-1A1B-422A-F09EE892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385"/>
            <a:ext cx="10515600" cy="1325563"/>
          </a:xfrm>
        </p:spPr>
        <p:txBody>
          <a:bodyPr/>
          <a:lstStyle/>
          <a:p>
            <a:r>
              <a:rPr lang="pt-BR" sz="3200" b="1" dirty="0"/>
              <a:t>RESULTADOS DE ESTUDOS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5D794D48-1E9A-3B57-BC4D-A6ACA4099C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07" y="6062312"/>
            <a:ext cx="855377" cy="690563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EAC2F8F-C83C-8ABE-D0DC-7D0951C32878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008D588F-75B8-2626-C700-4927FA21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93212" y="2405197"/>
            <a:ext cx="3764704" cy="387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A4394547-6BF5-2A22-77B0-056F701BEA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9111" y="3492840"/>
            <a:ext cx="2470958" cy="25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D77BF6-E575-E671-6EE3-20E256437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086" y="2356867"/>
            <a:ext cx="3962400" cy="3925565"/>
          </a:xfrm>
          <a:prstGeom prst="rect">
            <a:avLst/>
          </a:prstGeom>
        </p:spPr>
      </p:pic>
      <p:pic>
        <p:nvPicPr>
          <p:cNvPr id="12" name="Graphic 11" descr="Arrow: Slight curve with solid fill">
            <a:extLst>
              <a:ext uri="{FF2B5EF4-FFF2-40B4-BE49-F238E27FC236}">
                <a16:creationId xmlns:a16="http://schemas.microsoft.com/office/drawing/2014/main" id="{B3743260-C14B-3E8F-8B21-244B00764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928128">
            <a:off x="2583532" y="413031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CE305-6425-BDAE-AC77-D21CBE8434F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2F589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22710" flipH="1">
            <a:off x="6824477" y="3558132"/>
            <a:ext cx="1155950" cy="822998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748ABC7-0DA0-E68D-1B1F-79345683E5CE}"/>
              </a:ext>
            </a:extLst>
          </p:cNvPr>
          <p:cNvSpPr txBox="1">
            <a:spLocks/>
          </p:cNvSpPr>
          <p:nvPr/>
        </p:nvSpPr>
        <p:spPr bwMode="auto">
          <a:xfrm rot="20796610">
            <a:off x="6633428" y="4403778"/>
            <a:ext cx="2155109" cy="1029209"/>
          </a:xfrm>
          <a:prstGeom prst="rect">
            <a:avLst/>
          </a:prstGeom>
          <a:noFill/>
          <a:ln w="9525">
            <a:solidFill>
              <a:srgbClr val="6B9EA6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just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50000"/>
              <a:buFont typeface="Tahoma" panose="020B0604030504040204" pitchFamily="34" charset="0"/>
              <a:buNone/>
              <a:defRPr sz="1600" b="1">
                <a:solidFill>
                  <a:srgbClr val="2F5066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28600" algn="just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80000"/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defRPr>
            </a:lvl2pPr>
            <a:lvl3pPr marL="971550" indent="-193675" algn="just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80000"/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defRPr>
            </a:lvl3pPr>
            <a:lvl4pPr marL="1371600" indent="-228600" algn="just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80000"/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defRPr>
            </a:lvl4pPr>
            <a:lvl5pPr marL="1714500" indent="-206375" algn="just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80000"/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65F9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65F9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65F9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65F91"/>
                </a:solidFill>
                <a:latin typeface="+mn-lt"/>
              </a:defRPr>
            </a:lvl9pPr>
          </a:lstStyle>
          <a:p>
            <a:pPr algn="ctr">
              <a:buClr>
                <a:srgbClr val="000000">
                  <a:lumMod val="85000"/>
                  <a:lumOff val="15000"/>
                </a:srgbClr>
              </a:buClr>
              <a:defRPr/>
            </a:pPr>
            <a:r>
              <a:rPr lang="es-ES" sz="1400" kern="0" dirty="0">
                <a:solidFill>
                  <a:srgbClr val="2F5893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Redução de </a:t>
            </a:r>
            <a:r>
              <a:rPr lang="es-ES" sz="1400" kern="0" dirty="0" err="1">
                <a:solidFill>
                  <a:srgbClr val="2F5893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custos</a:t>
            </a:r>
            <a:r>
              <a:rPr lang="es-ES" sz="1400" kern="0" dirty="0">
                <a:solidFill>
                  <a:srgbClr val="2F5893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operativos + investimentos </a:t>
            </a:r>
            <a:r>
              <a:rPr lang="es-ES" sz="1800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15%</a:t>
            </a:r>
            <a:endParaRPr lang="en-US" sz="1600" kern="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C7AF9-DF2E-6842-663F-953520C34323}"/>
              </a:ext>
            </a:extLst>
          </p:cNvPr>
          <p:cNvSpPr txBox="1"/>
          <p:nvPr/>
        </p:nvSpPr>
        <p:spPr>
          <a:xfrm>
            <a:off x="575246" y="3086685"/>
            <a:ext cx="184760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Candidatos</a:t>
            </a:r>
            <a:endParaRPr lang="pt-BR" sz="1400" dirty="0">
              <a:solidFill>
                <a:srgbClr val="000000"/>
              </a:solidFill>
              <a:latin typeface="Myriad Pr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8AA9A-DACB-527D-FC20-DC7DE4911251}"/>
              </a:ext>
            </a:extLst>
          </p:cNvPr>
          <p:cNvSpPr txBox="1"/>
          <p:nvPr/>
        </p:nvSpPr>
        <p:spPr>
          <a:xfrm>
            <a:off x="3792793" y="1885103"/>
            <a:ext cx="246212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Expansão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convencional</a:t>
            </a:r>
            <a:endParaRPr lang="pt-BR" sz="1400" b="1" dirty="0">
              <a:solidFill>
                <a:srgbClr val="808080"/>
              </a:solidFill>
              <a:latin typeface="Myriad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74AD3-E387-FA0E-CA41-483FCA3BAA45}"/>
              </a:ext>
            </a:extLst>
          </p:cNvPr>
          <p:cNvSpPr txBox="1"/>
          <p:nvPr/>
        </p:nvSpPr>
        <p:spPr>
          <a:xfrm>
            <a:off x="8693812" y="1913438"/>
            <a:ext cx="246212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Expansão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flexível</a:t>
            </a:r>
            <a:endParaRPr lang="pt-BR" sz="1400" b="1" dirty="0">
              <a:solidFill>
                <a:srgbClr val="808080"/>
              </a:solidFill>
              <a:latin typeface="Myriad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02B5E-5E03-CC44-4FBD-2225C45BD8F8}"/>
              </a:ext>
            </a:extLst>
          </p:cNvPr>
          <p:cNvSpPr txBox="1"/>
          <p:nvPr/>
        </p:nvSpPr>
        <p:spPr>
          <a:xfrm>
            <a:off x="533400" y="1338989"/>
            <a:ext cx="10515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Estudo com o sistema brasileiro</a:t>
            </a:r>
            <a:endParaRPr lang="es-ES_tradnl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73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EFB9-AFEF-BBE4-A34C-E6E9E8421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FFCFB18-20EE-6454-9669-36AFE67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385"/>
            <a:ext cx="10515600" cy="1325563"/>
          </a:xfrm>
        </p:spPr>
        <p:txBody>
          <a:bodyPr/>
          <a:lstStyle/>
          <a:p>
            <a:r>
              <a:rPr lang="pt-BR" sz="3200" b="1" dirty="0"/>
              <a:t>RESULTADOS DE ESTUDOS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7099AF4-4B25-B349-810F-0799A599E78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07" y="6062312"/>
            <a:ext cx="855377" cy="690563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691962-6738-3856-F0D1-A81FEFF8BDCA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1F27AF-B2A3-B8E0-870D-1F65FEF2ACA7}"/>
              </a:ext>
            </a:extLst>
          </p:cNvPr>
          <p:cNvSpPr txBox="1"/>
          <p:nvPr/>
        </p:nvSpPr>
        <p:spPr>
          <a:xfrm>
            <a:off x="563971" y="1456773"/>
            <a:ext cx="3455783" cy="548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Myriad Pro"/>
              </a:rPr>
              <a:t>Estudo de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expansão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transmissão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– América Central</a:t>
            </a:r>
            <a:endParaRPr lang="pt-BR" sz="1400" dirty="0">
              <a:solidFill>
                <a:srgbClr val="000000"/>
              </a:solidFill>
              <a:latin typeface="Myriad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C1EEA-D00D-D66F-F30F-3BE57613EF21}"/>
              </a:ext>
            </a:extLst>
          </p:cNvPr>
          <p:cNvSpPr txBox="1"/>
          <p:nvPr/>
        </p:nvSpPr>
        <p:spPr>
          <a:xfrm>
            <a:off x="4610756" y="1456773"/>
            <a:ext cx="7122984" cy="548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dirty="0">
                <a:solidFill>
                  <a:srgbClr val="000000"/>
                </a:solidFill>
                <a:latin typeface="Myriad Pro"/>
              </a:rPr>
              <a:t>E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studo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expansão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transmissão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yriad Pro"/>
              </a:rPr>
              <a:t>reativa</a:t>
            </a:r>
            <a:r>
              <a:rPr lang="en-US" sz="1400" dirty="0">
                <a:solidFill>
                  <a:srgbClr val="000000"/>
                </a:solidFill>
                <a:latin typeface="Myriad Pro"/>
              </a:rPr>
              <a:t> - México</a:t>
            </a:r>
            <a:endParaRPr lang="pt-BR" sz="1400" dirty="0">
              <a:solidFill>
                <a:srgbClr val="000000"/>
              </a:solidFill>
              <a:latin typeface="Myriad Pr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E07CC-2BAA-B803-12EE-67F1DDA465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801" y="2128251"/>
            <a:ext cx="3644070" cy="2601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1186AB-F499-A484-D465-DD08C2D3572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9201" y="4616220"/>
            <a:ext cx="640080" cy="18288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0AE753-2A0A-2EA1-582C-815BBA11E33E}"/>
              </a:ext>
            </a:extLst>
          </p:cNvPr>
          <p:cNvCxnSpPr>
            <a:cxnSpLocks/>
          </p:cNvCxnSpPr>
          <p:nvPr/>
        </p:nvCxnSpPr>
        <p:spPr>
          <a:xfrm flipV="1">
            <a:off x="1198188" y="4436528"/>
            <a:ext cx="0" cy="5926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355BD6-66AC-97D8-EDC3-F83C4B657391}"/>
              </a:ext>
            </a:extLst>
          </p:cNvPr>
          <p:cNvSpPr txBox="1"/>
          <p:nvPr/>
        </p:nvSpPr>
        <p:spPr>
          <a:xfrm>
            <a:off x="793570" y="4006441"/>
            <a:ext cx="12910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800"/>
              </a:spcAft>
            </a:pPr>
            <a:r>
              <a:rPr lang="en-US" sz="1200" b="1" dirty="0" err="1"/>
              <a:t>Sensibilidade</a:t>
            </a:r>
            <a:r>
              <a:rPr lang="en-US" sz="1200" b="1" dirty="0"/>
              <a:t> das baterias</a:t>
            </a:r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6DEB73-1BDC-B03E-92CE-06E51B2DB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13194" r="12550" b="9608"/>
          <a:stretch/>
        </p:blipFill>
        <p:spPr bwMode="auto">
          <a:xfrm>
            <a:off x="4704256" y="2681465"/>
            <a:ext cx="3713760" cy="2501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A map of mexico with orange dots&#10;&#10;Description automatically generated">
            <a:extLst>
              <a:ext uri="{FF2B5EF4-FFF2-40B4-BE49-F238E27FC236}">
                <a16:creationId xmlns:a16="http://schemas.microsoft.com/office/drawing/2014/main" id="{A79F72BF-920E-323A-FA2B-FF8126A75E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13390" r="11791" b="6952"/>
          <a:stretch/>
        </p:blipFill>
        <p:spPr bwMode="auto">
          <a:xfrm>
            <a:off x="7900740" y="2635948"/>
            <a:ext cx="4075543" cy="2776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14DB24-053D-6CF9-BEBE-E90571865671}"/>
              </a:ext>
            </a:extLst>
          </p:cNvPr>
          <p:cNvSpPr txBox="1"/>
          <p:nvPr/>
        </p:nvSpPr>
        <p:spPr>
          <a:xfrm>
            <a:off x="4866239" y="2246558"/>
            <a:ext cx="3073485" cy="3666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800"/>
              </a:spcAft>
            </a:pPr>
            <a:r>
              <a:rPr lang="en-US" sz="1200" b="1" dirty="0" err="1"/>
              <a:t>Início</a:t>
            </a:r>
            <a:r>
              <a:rPr lang="en-US" sz="1200" b="1" dirty="0"/>
              <a:t> do </a:t>
            </a:r>
            <a:r>
              <a:rPr lang="en-US" sz="1200" b="1" dirty="0" err="1"/>
              <a:t>horizonte</a:t>
            </a:r>
            <a:r>
              <a:rPr lang="en-US" sz="1200" b="1" dirty="0"/>
              <a:t> de </a:t>
            </a:r>
            <a:r>
              <a:rPr lang="en-US" sz="1200" b="1" dirty="0" err="1"/>
              <a:t>planejamento</a:t>
            </a:r>
            <a:endParaRPr lang="en-US" sz="1200" b="1" dirty="0"/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A7FAA9-6DB8-324F-1EEE-5485B7064538}"/>
              </a:ext>
            </a:extLst>
          </p:cNvPr>
          <p:cNvSpPr txBox="1"/>
          <p:nvPr/>
        </p:nvSpPr>
        <p:spPr>
          <a:xfrm>
            <a:off x="8559109" y="2269316"/>
            <a:ext cx="2740330" cy="3666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800"/>
              </a:spcAft>
            </a:pPr>
            <a:r>
              <a:rPr lang="en-US" sz="1200" b="1" dirty="0"/>
              <a:t>Final do </a:t>
            </a:r>
            <a:r>
              <a:rPr lang="en-US" sz="1200" b="1" dirty="0" err="1"/>
              <a:t>horizonte</a:t>
            </a:r>
            <a:r>
              <a:rPr lang="en-US" sz="1200" b="1" dirty="0"/>
              <a:t> de </a:t>
            </a:r>
            <a:r>
              <a:rPr lang="en-US" sz="1200" b="1" dirty="0" err="1"/>
              <a:t>planejamento</a:t>
            </a:r>
            <a:endParaRPr lang="en-US" sz="1200" b="1" dirty="0"/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  <a:p>
            <a:pPr algn="l">
              <a:lnSpc>
                <a:spcPct val="90000"/>
              </a:lnSpc>
              <a:spcAft>
                <a:spcPts val="800"/>
              </a:spcAft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045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0327-20F7-2F68-37E4-196A8330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DBC1E19-AD50-ABCF-2E27-861AF62D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1" y="22479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SIMULAÇÃO DO DYNAMIC LINE RATING (DLR)</a:t>
            </a:r>
          </a:p>
        </p:txBody>
      </p:sp>
      <p:pic>
        <p:nvPicPr>
          <p:cNvPr id="4" name="Imagem 24" descr="A graph showing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2B38159-7256-526C-B7DC-0EF49097D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"/>
          <a:stretch/>
        </p:blipFill>
        <p:spPr bwMode="auto">
          <a:xfrm>
            <a:off x="5149312" y="2452916"/>
            <a:ext cx="6773352" cy="3580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CC112-F2EF-4B77-658F-33F8A7988336}"/>
              </a:ext>
            </a:extLst>
          </p:cNvPr>
          <p:cNvSpPr txBox="1"/>
          <p:nvPr/>
        </p:nvSpPr>
        <p:spPr>
          <a:xfrm>
            <a:off x="4879975" y="1247656"/>
            <a:ext cx="7312025" cy="1155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tx1"/>
                </a:solidFill>
              </a:rPr>
              <a:t>Circuito no nordeste do Brasil – ano 2026</a:t>
            </a:r>
          </a:p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tx1"/>
                </a:solidFill>
              </a:rPr>
              <a:t>Pela alta geração renovável, o circuito possui alto carregamento e opera acima da capacidade nominal em vários momentos</a:t>
            </a:r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3D2C1-4386-E8B3-E454-0F04148CA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94" y="1586765"/>
            <a:ext cx="4641121" cy="1032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A1FEBA-89D8-0B39-BDA1-1F9239632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0" y="2930082"/>
            <a:ext cx="4894627" cy="260848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FB1484-BFD6-D23C-CC2D-B21623FBC0BC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E5190AC6-7A04-F7E1-E8EF-CEA4BC08547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23" y="6083494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37A50-2DFE-1FB7-F57E-412EDD391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051CF-23CA-7B25-9190-FC8BD79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5007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H2V: DESAFIO DO “HYPE” X “HOPE” DO H2V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3247535E-A3CA-0D98-0DD8-5FE8B8326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C066FED5-BDDB-4DDB-3B31-B724EE2FD582}"/>
              </a:ext>
            </a:extLst>
          </p:cNvPr>
          <p:cNvSpPr txBox="1">
            <a:spLocks/>
          </p:cNvSpPr>
          <p:nvPr/>
        </p:nvSpPr>
        <p:spPr>
          <a:xfrm>
            <a:off x="519388" y="1457114"/>
            <a:ext cx="10923688" cy="1689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just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4"/>
              </a:buBlip>
              <a:defRPr sz="1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0D669-2275-35E8-7CED-103A30192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558" y="4665125"/>
            <a:ext cx="3521209" cy="211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D3AEC1-9622-2B9C-4CE9-6A5439863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257" y="4426009"/>
            <a:ext cx="1832052" cy="2294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AAE2C-F926-B2E0-E127-CA0E373F0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60" y="1457114"/>
            <a:ext cx="3849189" cy="3093582"/>
          </a:xfrm>
          <a:prstGeom prst="rect">
            <a:avLst/>
          </a:prstGeom>
        </p:spPr>
      </p:pic>
      <p:pic>
        <p:nvPicPr>
          <p:cNvPr id="20" name="Imagem 4">
            <a:extLst>
              <a:ext uri="{FF2B5EF4-FFF2-40B4-BE49-F238E27FC236}">
                <a16:creationId xmlns:a16="http://schemas.microsoft.com/office/drawing/2014/main" id="{020E42F9-732F-F394-9F76-1C6734D6D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903" y="1510570"/>
            <a:ext cx="3624567" cy="3003403"/>
          </a:xfrm>
          <a:prstGeom prst="rect">
            <a:avLst/>
          </a:prstGeom>
        </p:spPr>
      </p:pic>
      <p:pic>
        <p:nvPicPr>
          <p:cNvPr id="21" name="Imagem 9">
            <a:extLst>
              <a:ext uri="{FF2B5EF4-FFF2-40B4-BE49-F238E27FC236}">
                <a16:creationId xmlns:a16="http://schemas.microsoft.com/office/drawing/2014/main" id="{C1CEF6EA-A302-59D2-9557-254F41EE2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444" y="1663534"/>
            <a:ext cx="3286196" cy="288204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2E76CD-2BC2-AEF5-0385-C9141B32D7A6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56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D8610-E29C-F430-22BD-605956CAD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05B6C-3946-502B-7A25-DBB8C461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DATA CENTERS: QUAL O TAMANHO DESTA DEMANDA?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022420D2-416E-6C4F-9BBC-80E0BBB496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F667AE0E-550D-41AB-2660-ADC95C67931E}"/>
              </a:ext>
            </a:extLst>
          </p:cNvPr>
          <p:cNvSpPr txBox="1">
            <a:spLocks/>
          </p:cNvSpPr>
          <p:nvPr/>
        </p:nvSpPr>
        <p:spPr>
          <a:xfrm>
            <a:off x="519388" y="1203114"/>
            <a:ext cx="10923688" cy="1689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just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4"/>
              </a:buBlip>
              <a:defRPr sz="1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182B45"/>
              </a:buClr>
              <a:buSzPct val="13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8B47F-CAEB-2989-376C-50C50992F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249" y="1719719"/>
            <a:ext cx="3932088" cy="3531393"/>
          </a:xfrm>
          <a:prstGeom prst="rect">
            <a:avLst/>
          </a:prstGeom>
        </p:spPr>
      </p:pic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A26A4184-8463-C162-19E9-9E71931CF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263121"/>
              </p:ext>
            </p:extLst>
          </p:nvPr>
        </p:nvGraphicFramePr>
        <p:xfrm>
          <a:off x="552808" y="1905847"/>
          <a:ext cx="7132229" cy="209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E35287-9AC4-B0BC-9F29-E9A6E6C1C71B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AD0CF8-122C-4BB6-0707-68164F40E675}"/>
              </a:ext>
            </a:extLst>
          </p:cNvPr>
          <p:cNvSpPr txBox="1"/>
          <p:nvPr/>
        </p:nvSpPr>
        <p:spPr>
          <a:xfrm>
            <a:off x="495524" y="1350387"/>
            <a:ext cx="7568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Mercado potencial no Brasil (antes do </a:t>
            </a:r>
            <a:r>
              <a:rPr lang="pt-BR" sz="1600" spc="300" dirty="0" err="1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DeepSeek</a:t>
            </a:r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1CB001-A811-9D89-B117-3BACFE5AE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385" y="4182745"/>
            <a:ext cx="5256213" cy="24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6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85A62-F268-2030-57B3-8E9A0426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99B959E-21E6-88EF-A5E5-25294EC7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NOVOS DESAFIOS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0116FA-D1B0-7F01-AAF9-2AAC5D7D564B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74513F4-2EEB-DC67-1A5A-CAD45952EA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089" y="6007902"/>
            <a:ext cx="855377" cy="690563"/>
          </a:xfrm>
          <a:prstGeom prst="rect">
            <a:avLst/>
          </a:prstGeom>
        </p:spPr>
      </p:pic>
      <p:grpSp>
        <p:nvGrpSpPr>
          <p:cNvPr id="78" name="Agrupar 81">
            <a:extLst>
              <a:ext uri="{FF2B5EF4-FFF2-40B4-BE49-F238E27FC236}">
                <a16:creationId xmlns:a16="http://schemas.microsoft.com/office/drawing/2014/main" id="{E681DE4F-81DC-265A-C69F-5B69064245B9}"/>
              </a:ext>
            </a:extLst>
          </p:cNvPr>
          <p:cNvGrpSpPr/>
          <p:nvPr/>
        </p:nvGrpSpPr>
        <p:grpSpPr>
          <a:xfrm>
            <a:off x="1151350" y="1805380"/>
            <a:ext cx="1764644" cy="4457038"/>
            <a:chOff x="838200" y="1955692"/>
            <a:chExt cx="1764644" cy="4457038"/>
          </a:xfrm>
        </p:grpSpPr>
        <p:sp>
          <p:nvSpPr>
            <p:cNvPr id="79" name="Retângulo: Cantos Arredondados 70">
              <a:extLst>
                <a:ext uri="{FF2B5EF4-FFF2-40B4-BE49-F238E27FC236}">
                  <a16:creationId xmlns:a16="http://schemas.microsoft.com/office/drawing/2014/main" id="{C9545CEE-E506-893A-7993-87C12CBB0502}"/>
                </a:ext>
              </a:extLst>
            </p:cNvPr>
            <p:cNvSpPr/>
            <p:nvPr/>
          </p:nvSpPr>
          <p:spPr>
            <a:xfrm>
              <a:off x="838200" y="2457106"/>
              <a:ext cx="1764644" cy="3955624"/>
            </a:xfrm>
            <a:prstGeom prst="roundRect">
              <a:avLst>
                <a:gd name="adj" fmla="val 3179"/>
              </a:avLst>
            </a:prstGeom>
            <a:solidFill>
              <a:srgbClr val="5B949C">
                <a:alpha val="40000"/>
              </a:srgbClr>
            </a:solidFill>
            <a:ln w="28575">
              <a:solidFill>
                <a:srgbClr val="5B9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0" name="Forma Livre: Forma 25">
              <a:extLst>
                <a:ext uri="{FF2B5EF4-FFF2-40B4-BE49-F238E27FC236}">
                  <a16:creationId xmlns:a16="http://schemas.microsoft.com/office/drawing/2014/main" id="{8BBF7F2C-1ABE-49C3-7917-882D11CE664F}"/>
                </a:ext>
              </a:extLst>
            </p:cNvPr>
            <p:cNvSpPr/>
            <p:nvPr/>
          </p:nvSpPr>
          <p:spPr>
            <a:xfrm>
              <a:off x="895751" y="4009731"/>
              <a:ext cx="1547730" cy="954126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Entrada de Projetos de Geração / Demanda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1" name="TextBox 111">
              <a:extLst>
                <a:ext uri="{FF2B5EF4-FFF2-40B4-BE49-F238E27FC236}">
                  <a16:creationId xmlns:a16="http://schemas.microsoft.com/office/drawing/2014/main" id="{728F7873-F01A-C24C-5901-F34ECD9C938C}"/>
                </a:ext>
              </a:extLst>
            </p:cNvPr>
            <p:cNvSpPr txBox="1"/>
            <p:nvPr/>
          </p:nvSpPr>
          <p:spPr>
            <a:xfrm>
              <a:off x="895751" y="1955692"/>
              <a:ext cx="16495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2000" b="1">
                  <a:solidFill>
                    <a:srgbClr val="5B949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Problema</a:t>
              </a:r>
              <a:endPara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5B949C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82" name="Agrupar 82">
            <a:extLst>
              <a:ext uri="{FF2B5EF4-FFF2-40B4-BE49-F238E27FC236}">
                <a16:creationId xmlns:a16="http://schemas.microsoft.com/office/drawing/2014/main" id="{8F328915-18CC-96D7-C33A-6E31CFF06BBA}"/>
              </a:ext>
            </a:extLst>
          </p:cNvPr>
          <p:cNvGrpSpPr/>
          <p:nvPr/>
        </p:nvGrpSpPr>
        <p:grpSpPr>
          <a:xfrm>
            <a:off x="3480437" y="1805380"/>
            <a:ext cx="2116879" cy="4463218"/>
            <a:chOff x="3167287" y="1955692"/>
            <a:chExt cx="2116879" cy="4463218"/>
          </a:xfrm>
        </p:grpSpPr>
        <p:sp>
          <p:nvSpPr>
            <p:cNvPr id="83" name="Retângulo: Cantos Arredondados 71">
              <a:extLst>
                <a:ext uri="{FF2B5EF4-FFF2-40B4-BE49-F238E27FC236}">
                  <a16:creationId xmlns:a16="http://schemas.microsoft.com/office/drawing/2014/main" id="{F6FA83E6-9B88-D112-BDFA-2E0948BACB86}"/>
                </a:ext>
              </a:extLst>
            </p:cNvPr>
            <p:cNvSpPr/>
            <p:nvPr/>
          </p:nvSpPr>
          <p:spPr>
            <a:xfrm>
              <a:off x="3233013" y="2463286"/>
              <a:ext cx="2051153" cy="3955624"/>
            </a:xfrm>
            <a:prstGeom prst="roundRect">
              <a:avLst>
                <a:gd name="adj" fmla="val 3179"/>
              </a:avLst>
            </a:prstGeom>
            <a:solidFill>
              <a:srgbClr val="5B949C">
                <a:alpha val="40000"/>
              </a:srgbClr>
            </a:solidFill>
            <a:ln w="28575">
              <a:solidFill>
                <a:srgbClr val="5B9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4" name="Forma Livre: Forma 27">
              <a:extLst>
                <a:ext uri="{FF2B5EF4-FFF2-40B4-BE49-F238E27FC236}">
                  <a16:creationId xmlns:a16="http://schemas.microsoft.com/office/drawing/2014/main" id="{34BCD425-49EE-AC09-726E-95FF6A17B3AC}"/>
                </a:ext>
              </a:extLst>
            </p:cNvPr>
            <p:cNvSpPr/>
            <p:nvPr/>
          </p:nvSpPr>
          <p:spPr>
            <a:xfrm>
              <a:off x="3394167" y="2939245"/>
              <a:ext cx="1702909" cy="1070486"/>
            </a:xfrm>
            <a:custGeom>
              <a:avLst/>
              <a:gdLst>
                <a:gd name="connsiteX0" fmla="*/ 0 w 1445918"/>
                <a:gd name="connsiteY0" fmla="*/ 107049 h 1070486"/>
                <a:gd name="connsiteX1" fmla="*/ 107049 w 1445918"/>
                <a:gd name="connsiteY1" fmla="*/ 0 h 1070486"/>
                <a:gd name="connsiteX2" fmla="*/ 1338869 w 1445918"/>
                <a:gd name="connsiteY2" fmla="*/ 0 h 1070486"/>
                <a:gd name="connsiteX3" fmla="*/ 1445918 w 1445918"/>
                <a:gd name="connsiteY3" fmla="*/ 107049 h 1070486"/>
                <a:gd name="connsiteX4" fmla="*/ 1445918 w 1445918"/>
                <a:gd name="connsiteY4" fmla="*/ 963437 h 1070486"/>
                <a:gd name="connsiteX5" fmla="*/ 1338869 w 1445918"/>
                <a:gd name="connsiteY5" fmla="*/ 1070486 h 1070486"/>
                <a:gd name="connsiteX6" fmla="*/ 107049 w 1445918"/>
                <a:gd name="connsiteY6" fmla="*/ 1070486 h 1070486"/>
                <a:gd name="connsiteX7" fmla="*/ 0 w 1445918"/>
                <a:gd name="connsiteY7" fmla="*/ 963437 h 1070486"/>
                <a:gd name="connsiteX8" fmla="*/ 0 w 1445918"/>
                <a:gd name="connsiteY8" fmla="*/ 107049 h 10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1070486">
                  <a:moveTo>
                    <a:pt x="0" y="107049"/>
                  </a:moveTo>
                  <a:cubicBezTo>
                    <a:pt x="0" y="47927"/>
                    <a:pt x="47927" y="0"/>
                    <a:pt x="107049" y="0"/>
                  </a:cubicBezTo>
                  <a:lnTo>
                    <a:pt x="1338869" y="0"/>
                  </a:lnTo>
                  <a:cubicBezTo>
                    <a:pt x="1397991" y="0"/>
                    <a:pt x="1445918" y="47927"/>
                    <a:pt x="1445918" y="107049"/>
                  </a:cubicBezTo>
                  <a:lnTo>
                    <a:pt x="1445918" y="963437"/>
                  </a:lnTo>
                  <a:cubicBezTo>
                    <a:pt x="1445918" y="1022559"/>
                    <a:pt x="1397991" y="1070486"/>
                    <a:pt x="1338869" y="1070486"/>
                  </a:cubicBezTo>
                  <a:lnTo>
                    <a:pt x="107049" y="1070486"/>
                  </a:lnTo>
                  <a:cubicBezTo>
                    <a:pt x="47927" y="1070486"/>
                    <a:pt x="0" y="1022559"/>
                    <a:pt x="0" y="963437"/>
                  </a:cubicBezTo>
                  <a:lnTo>
                    <a:pt x="0" y="107049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513" tIns="41513" rIns="41513" bIns="4151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Não construir a Linha de Transmissão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Forma Livre: Forma 37">
              <a:extLst>
                <a:ext uri="{FF2B5EF4-FFF2-40B4-BE49-F238E27FC236}">
                  <a16:creationId xmlns:a16="http://schemas.microsoft.com/office/drawing/2014/main" id="{A5C8255C-E439-C26A-2E43-C1384A620A53}"/>
                </a:ext>
              </a:extLst>
            </p:cNvPr>
            <p:cNvSpPr/>
            <p:nvPr/>
          </p:nvSpPr>
          <p:spPr>
            <a:xfrm>
              <a:off x="3398774" y="4910209"/>
              <a:ext cx="1698302" cy="1070486"/>
            </a:xfrm>
            <a:custGeom>
              <a:avLst/>
              <a:gdLst>
                <a:gd name="connsiteX0" fmla="*/ 0 w 1445918"/>
                <a:gd name="connsiteY0" fmla="*/ 107049 h 1070486"/>
                <a:gd name="connsiteX1" fmla="*/ 107049 w 1445918"/>
                <a:gd name="connsiteY1" fmla="*/ 0 h 1070486"/>
                <a:gd name="connsiteX2" fmla="*/ 1338869 w 1445918"/>
                <a:gd name="connsiteY2" fmla="*/ 0 h 1070486"/>
                <a:gd name="connsiteX3" fmla="*/ 1445918 w 1445918"/>
                <a:gd name="connsiteY3" fmla="*/ 107049 h 1070486"/>
                <a:gd name="connsiteX4" fmla="*/ 1445918 w 1445918"/>
                <a:gd name="connsiteY4" fmla="*/ 963437 h 1070486"/>
                <a:gd name="connsiteX5" fmla="*/ 1338869 w 1445918"/>
                <a:gd name="connsiteY5" fmla="*/ 1070486 h 1070486"/>
                <a:gd name="connsiteX6" fmla="*/ 107049 w 1445918"/>
                <a:gd name="connsiteY6" fmla="*/ 1070486 h 1070486"/>
                <a:gd name="connsiteX7" fmla="*/ 0 w 1445918"/>
                <a:gd name="connsiteY7" fmla="*/ 963437 h 1070486"/>
                <a:gd name="connsiteX8" fmla="*/ 0 w 1445918"/>
                <a:gd name="connsiteY8" fmla="*/ 107049 h 10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1070486">
                  <a:moveTo>
                    <a:pt x="0" y="107049"/>
                  </a:moveTo>
                  <a:cubicBezTo>
                    <a:pt x="0" y="47927"/>
                    <a:pt x="47927" y="0"/>
                    <a:pt x="107049" y="0"/>
                  </a:cubicBezTo>
                  <a:lnTo>
                    <a:pt x="1338869" y="0"/>
                  </a:lnTo>
                  <a:cubicBezTo>
                    <a:pt x="1397991" y="0"/>
                    <a:pt x="1445918" y="47927"/>
                    <a:pt x="1445918" y="107049"/>
                  </a:cubicBezTo>
                  <a:lnTo>
                    <a:pt x="1445918" y="963437"/>
                  </a:lnTo>
                  <a:cubicBezTo>
                    <a:pt x="1445918" y="1022559"/>
                    <a:pt x="1397991" y="1070486"/>
                    <a:pt x="1338869" y="1070486"/>
                  </a:cubicBezTo>
                  <a:lnTo>
                    <a:pt x="107049" y="1070486"/>
                  </a:lnTo>
                  <a:cubicBezTo>
                    <a:pt x="47927" y="1070486"/>
                    <a:pt x="0" y="1022559"/>
                    <a:pt x="0" y="963437"/>
                  </a:cubicBezTo>
                  <a:lnTo>
                    <a:pt x="0" y="107049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513" tIns="41513" rIns="41513" bIns="4151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Construir a Linha de Transmissão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6" name="TextBox 111">
              <a:extLst>
                <a:ext uri="{FF2B5EF4-FFF2-40B4-BE49-F238E27FC236}">
                  <a16:creationId xmlns:a16="http://schemas.microsoft.com/office/drawing/2014/main" id="{15676AC9-B396-00F3-B68D-B947B0210841}"/>
                </a:ext>
              </a:extLst>
            </p:cNvPr>
            <p:cNvSpPr txBox="1"/>
            <p:nvPr/>
          </p:nvSpPr>
          <p:spPr>
            <a:xfrm>
              <a:off x="3167287" y="1955692"/>
              <a:ext cx="20511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2000" b="1">
                  <a:solidFill>
                    <a:srgbClr val="5B949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Decisão</a:t>
              </a:r>
              <a:endPara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5B949C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87" name="Agrupar 83">
            <a:extLst>
              <a:ext uri="{FF2B5EF4-FFF2-40B4-BE49-F238E27FC236}">
                <a16:creationId xmlns:a16="http://schemas.microsoft.com/office/drawing/2014/main" id="{BBAF8238-C4E8-BD44-62BB-A54D13D67E7A}"/>
              </a:ext>
            </a:extLst>
          </p:cNvPr>
          <p:cNvGrpSpPr/>
          <p:nvPr/>
        </p:nvGrpSpPr>
        <p:grpSpPr>
          <a:xfrm>
            <a:off x="5862227" y="1584482"/>
            <a:ext cx="2497902" cy="4684116"/>
            <a:chOff x="5549077" y="1734794"/>
            <a:chExt cx="2497902" cy="4684116"/>
          </a:xfrm>
        </p:grpSpPr>
        <p:sp>
          <p:nvSpPr>
            <p:cNvPr id="88" name="Retângulo: Cantos Arredondados 72">
              <a:extLst>
                <a:ext uri="{FF2B5EF4-FFF2-40B4-BE49-F238E27FC236}">
                  <a16:creationId xmlns:a16="http://schemas.microsoft.com/office/drawing/2014/main" id="{35404E8C-4CEE-734D-9408-7409464D4250}"/>
                </a:ext>
              </a:extLst>
            </p:cNvPr>
            <p:cNvSpPr/>
            <p:nvPr/>
          </p:nvSpPr>
          <p:spPr>
            <a:xfrm>
              <a:off x="5873966" y="2457106"/>
              <a:ext cx="1853114" cy="3961804"/>
            </a:xfrm>
            <a:prstGeom prst="roundRect">
              <a:avLst>
                <a:gd name="adj" fmla="val 3179"/>
              </a:avLst>
            </a:prstGeom>
            <a:solidFill>
              <a:srgbClr val="5B949C">
                <a:alpha val="40000"/>
              </a:srgbClr>
            </a:solidFill>
            <a:ln w="28575">
              <a:solidFill>
                <a:srgbClr val="5B9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9" name="Forma Livre: Forma 40">
              <a:extLst>
                <a:ext uri="{FF2B5EF4-FFF2-40B4-BE49-F238E27FC236}">
                  <a16:creationId xmlns:a16="http://schemas.microsoft.com/office/drawing/2014/main" id="{395F8AF1-8238-AFCA-260F-3D82C73F745F}"/>
                </a:ext>
              </a:extLst>
            </p:cNvPr>
            <p:cNvSpPr/>
            <p:nvPr/>
          </p:nvSpPr>
          <p:spPr>
            <a:xfrm>
              <a:off x="6075069" y="4571967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Sim</a:t>
              </a:r>
            </a:p>
          </p:txBody>
        </p:sp>
        <p:sp>
          <p:nvSpPr>
            <p:cNvPr id="90" name="Forma Livre: Forma 48">
              <a:extLst>
                <a:ext uri="{FF2B5EF4-FFF2-40B4-BE49-F238E27FC236}">
                  <a16:creationId xmlns:a16="http://schemas.microsoft.com/office/drawing/2014/main" id="{C23939A1-CA31-6CDC-A099-5BD46BDA9D54}"/>
                </a:ext>
              </a:extLst>
            </p:cNvPr>
            <p:cNvSpPr/>
            <p:nvPr/>
          </p:nvSpPr>
          <p:spPr>
            <a:xfrm>
              <a:off x="6075069" y="5538123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Não</a:t>
              </a:r>
            </a:p>
          </p:txBody>
        </p:sp>
        <p:sp>
          <p:nvSpPr>
            <p:cNvPr id="91" name="Forma Livre: Forma 54">
              <a:extLst>
                <a:ext uri="{FF2B5EF4-FFF2-40B4-BE49-F238E27FC236}">
                  <a16:creationId xmlns:a16="http://schemas.microsoft.com/office/drawing/2014/main" id="{42B368D1-D72E-6E43-B88F-B8D7CF9851B1}"/>
                </a:ext>
              </a:extLst>
            </p:cNvPr>
            <p:cNvSpPr/>
            <p:nvPr/>
          </p:nvSpPr>
          <p:spPr>
            <a:xfrm>
              <a:off x="6075069" y="2602618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Sim</a:t>
              </a:r>
            </a:p>
          </p:txBody>
        </p:sp>
        <p:sp>
          <p:nvSpPr>
            <p:cNvPr id="92" name="Forma Livre: Forma 58">
              <a:extLst>
                <a:ext uri="{FF2B5EF4-FFF2-40B4-BE49-F238E27FC236}">
                  <a16:creationId xmlns:a16="http://schemas.microsoft.com/office/drawing/2014/main" id="{AF2AE078-9B4A-BE63-2824-AF02412C1E22}"/>
                </a:ext>
              </a:extLst>
            </p:cNvPr>
            <p:cNvSpPr/>
            <p:nvPr/>
          </p:nvSpPr>
          <p:spPr>
            <a:xfrm>
              <a:off x="6075069" y="3568774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Não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TextBox 111">
              <a:extLst>
                <a:ext uri="{FF2B5EF4-FFF2-40B4-BE49-F238E27FC236}">
                  <a16:creationId xmlns:a16="http://schemas.microsoft.com/office/drawing/2014/main" id="{F77C309A-8F92-4CB1-BC3E-DF4BE2FF561E}"/>
                </a:ext>
              </a:extLst>
            </p:cNvPr>
            <p:cNvSpPr txBox="1"/>
            <p:nvPr/>
          </p:nvSpPr>
          <p:spPr>
            <a:xfrm>
              <a:off x="5549077" y="1734794"/>
              <a:ext cx="24979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5B949C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Entrada do Empreendimento</a:t>
              </a:r>
            </a:p>
          </p:txBody>
        </p:sp>
      </p:grpSp>
      <p:grpSp>
        <p:nvGrpSpPr>
          <p:cNvPr id="94" name="Agrupar 84">
            <a:extLst>
              <a:ext uri="{FF2B5EF4-FFF2-40B4-BE49-F238E27FC236}">
                <a16:creationId xmlns:a16="http://schemas.microsoft.com/office/drawing/2014/main" id="{6F80D1A0-BAE9-5AF5-C8EB-8541161A80A5}"/>
              </a:ext>
            </a:extLst>
          </p:cNvPr>
          <p:cNvGrpSpPr/>
          <p:nvPr/>
        </p:nvGrpSpPr>
        <p:grpSpPr>
          <a:xfrm>
            <a:off x="8742897" y="1805380"/>
            <a:ext cx="2188716" cy="4463218"/>
            <a:chOff x="8429747" y="1955692"/>
            <a:chExt cx="2188716" cy="4463218"/>
          </a:xfrm>
        </p:grpSpPr>
        <p:sp>
          <p:nvSpPr>
            <p:cNvPr id="95" name="Retângulo: Cantos Arredondados 73">
              <a:extLst>
                <a:ext uri="{FF2B5EF4-FFF2-40B4-BE49-F238E27FC236}">
                  <a16:creationId xmlns:a16="http://schemas.microsoft.com/office/drawing/2014/main" id="{A8F3E4AF-0DE8-42DF-4E0C-DFE81D996F55}"/>
                </a:ext>
              </a:extLst>
            </p:cNvPr>
            <p:cNvSpPr/>
            <p:nvPr/>
          </p:nvSpPr>
          <p:spPr>
            <a:xfrm>
              <a:off x="8605297" y="2457106"/>
              <a:ext cx="1853114" cy="3961804"/>
            </a:xfrm>
            <a:prstGeom prst="roundRect">
              <a:avLst>
                <a:gd name="adj" fmla="val 3179"/>
              </a:avLst>
            </a:prstGeom>
            <a:solidFill>
              <a:srgbClr val="5B949C">
                <a:alpha val="40000"/>
              </a:srgbClr>
            </a:solidFill>
            <a:ln w="28575">
              <a:solidFill>
                <a:srgbClr val="5B9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6" name="Forma Livre: Forma 31">
              <a:extLst>
                <a:ext uri="{FF2B5EF4-FFF2-40B4-BE49-F238E27FC236}">
                  <a16:creationId xmlns:a16="http://schemas.microsoft.com/office/drawing/2014/main" id="{9718F8DF-6060-9AC3-641C-D44B69BD90E8}"/>
                </a:ext>
              </a:extLst>
            </p:cNvPr>
            <p:cNvSpPr/>
            <p:nvPr/>
          </p:nvSpPr>
          <p:spPr>
            <a:xfrm>
              <a:off x="8808895" y="2602619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 margem disponível para o ativo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7" name="Forma Livre: Forma 35">
              <a:extLst>
                <a:ext uri="{FF2B5EF4-FFF2-40B4-BE49-F238E27FC236}">
                  <a16:creationId xmlns:a16="http://schemas.microsoft.com/office/drawing/2014/main" id="{59E60CB8-F651-6DC1-A64F-9970C1A9F3A1}"/>
                </a:ext>
              </a:extLst>
            </p:cNvPr>
            <p:cNvSpPr/>
            <p:nvPr/>
          </p:nvSpPr>
          <p:spPr>
            <a:xfrm>
              <a:off x="8808895" y="3568774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OK!</a:t>
              </a:r>
            </a:p>
          </p:txBody>
        </p:sp>
        <p:sp>
          <p:nvSpPr>
            <p:cNvPr id="98" name="Forma Livre: Forma 46">
              <a:extLst>
                <a:ext uri="{FF2B5EF4-FFF2-40B4-BE49-F238E27FC236}">
                  <a16:creationId xmlns:a16="http://schemas.microsoft.com/office/drawing/2014/main" id="{311413D4-7F6D-81DD-65FF-8C9A7BE976C3}"/>
                </a:ext>
              </a:extLst>
            </p:cNvPr>
            <p:cNvSpPr/>
            <p:nvPr/>
          </p:nvSpPr>
          <p:spPr>
            <a:xfrm>
              <a:off x="8801146" y="4569447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OK!</a:t>
              </a:r>
            </a:p>
          </p:txBody>
        </p:sp>
        <p:sp>
          <p:nvSpPr>
            <p:cNvPr id="99" name="Forma Livre: Forma 50">
              <a:extLst>
                <a:ext uri="{FF2B5EF4-FFF2-40B4-BE49-F238E27FC236}">
                  <a16:creationId xmlns:a16="http://schemas.microsoft.com/office/drawing/2014/main" id="{98F76ADB-A771-6DD5-DD77-E9DFA18ABC1A}"/>
                </a:ext>
              </a:extLst>
            </p:cNvPr>
            <p:cNvSpPr/>
            <p:nvPr/>
          </p:nvSpPr>
          <p:spPr>
            <a:xfrm>
              <a:off x="8804270" y="5552378"/>
              <a:ext cx="1445918" cy="822960"/>
            </a:xfrm>
            <a:custGeom>
              <a:avLst/>
              <a:gdLst>
                <a:gd name="connsiteX0" fmla="*/ 0 w 1445918"/>
                <a:gd name="connsiteY0" fmla="*/ 72296 h 722959"/>
                <a:gd name="connsiteX1" fmla="*/ 72296 w 1445918"/>
                <a:gd name="connsiteY1" fmla="*/ 0 h 722959"/>
                <a:gd name="connsiteX2" fmla="*/ 1373622 w 1445918"/>
                <a:gd name="connsiteY2" fmla="*/ 0 h 722959"/>
                <a:gd name="connsiteX3" fmla="*/ 1445918 w 1445918"/>
                <a:gd name="connsiteY3" fmla="*/ 72296 h 722959"/>
                <a:gd name="connsiteX4" fmla="*/ 1445918 w 1445918"/>
                <a:gd name="connsiteY4" fmla="*/ 650663 h 722959"/>
                <a:gd name="connsiteX5" fmla="*/ 1373622 w 1445918"/>
                <a:gd name="connsiteY5" fmla="*/ 722959 h 722959"/>
                <a:gd name="connsiteX6" fmla="*/ 72296 w 1445918"/>
                <a:gd name="connsiteY6" fmla="*/ 722959 h 722959"/>
                <a:gd name="connsiteX7" fmla="*/ 0 w 1445918"/>
                <a:gd name="connsiteY7" fmla="*/ 650663 h 722959"/>
                <a:gd name="connsiteX8" fmla="*/ 0 w 1445918"/>
                <a:gd name="connsiteY8" fmla="*/ 72296 h 7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918" h="722959">
                  <a:moveTo>
                    <a:pt x="0" y="72296"/>
                  </a:moveTo>
                  <a:cubicBezTo>
                    <a:pt x="0" y="32368"/>
                    <a:pt x="32368" y="0"/>
                    <a:pt x="72296" y="0"/>
                  </a:cubicBezTo>
                  <a:lnTo>
                    <a:pt x="1373622" y="0"/>
                  </a:lnTo>
                  <a:cubicBezTo>
                    <a:pt x="1413550" y="0"/>
                    <a:pt x="1445918" y="32368"/>
                    <a:pt x="1445918" y="72296"/>
                  </a:cubicBezTo>
                  <a:lnTo>
                    <a:pt x="1445918" y="650663"/>
                  </a:lnTo>
                  <a:cubicBezTo>
                    <a:pt x="1445918" y="690591"/>
                    <a:pt x="1413550" y="722959"/>
                    <a:pt x="1373622" y="722959"/>
                  </a:cubicBezTo>
                  <a:lnTo>
                    <a:pt x="72296" y="722959"/>
                  </a:lnTo>
                  <a:cubicBezTo>
                    <a:pt x="32368" y="722959"/>
                    <a:pt x="0" y="690591"/>
                    <a:pt x="0" y="650663"/>
                  </a:cubicBezTo>
                  <a:lnTo>
                    <a:pt x="0" y="72296"/>
                  </a:lnTo>
                  <a:close/>
                </a:path>
              </a:pathLst>
            </a:custGeom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35" tIns="31335" rIns="31335" bIns="3133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Ociosidade do ativo de transmissão</a:t>
              </a:r>
            </a:p>
          </p:txBody>
        </p:sp>
        <p:sp>
          <p:nvSpPr>
            <p:cNvPr id="100" name="TextBox 111">
              <a:extLst>
                <a:ext uri="{FF2B5EF4-FFF2-40B4-BE49-F238E27FC236}">
                  <a16:creationId xmlns:a16="http://schemas.microsoft.com/office/drawing/2014/main" id="{3CBB09B6-7C5B-6752-C2D3-4C209564337C}"/>
                </a:ext>
              </a:extLst>
            </p:cNvPr>
            <p:cNvSpPr txBox="1"/>
            <p:nvPr/>
          </p:nvSpPr>
          <p:spPr>
            <a:xfrm>
              <a:off x="8429747" y="1955692"/>
              <a:ext cx="2188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2000" b="1">
                  <a:solidFill>
                    <a:srgbClr val="5B949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Consequências</a:t>
              </a:r>
              <a:endPara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5B949C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01" name="Agrupar 87">
            <a:extLst>
              <a:ext uri="{FF2B5EF4-FFF2-40B4-BE49-F238E27FC236}">
                <a16:creationId xmlns:a16="http://schemas.microsoft.com/office/drawing/2014/main" id="{D18ABF4A-7E2F-7948-8CA3-C6C3A5E76151}"/>
              </a:ext>
            </a:extLst>
          </p:cNvPr>
          <p:cNvGrpSpPr/>
          <p:nvPr/>
        </p:nvGrpSpPr>
        <p:grpSpPr>
          <a:xfrm>
            <a:off x="7834137" y="2831104"/>
            <a:ext cx="1287907" cy="2918086"/>
            <a:chOff x="7731996" y="2981416"/>
            <a:chExt cx="868680" cy="29180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2" name="Forma Livre: Forma 55">
              <a:extLst>
                <a:ext uri="{FF2B5EF4-FFF2-40B4-BE49-F238E27FC236}">
                  <a16:creationId xmlns:a16="http://schemas.microsoft.com/office/drawing/2014/main" id="{8BEC86B3-80F5-1B7A-39E9-AF1B3B36DA51}"/>
                </a:ext>
              </a:extLst>
            </p:cNvPr>
            <p:cNvSpPr/>
            <p:nvPr/>
          </p:nvSpPr>
          <p:spPr>
            <a:xfrm>
              <a:off x="7731996" y="2981416"/>
              <a:ext cx="868680" cy="25839"/>
            </a:xfrm>
            <a:custGeom>
              <a:avLst/>
              <a:gdLst>
                <a:gd name="connsiteX0" fmla="*/ 0 w 578367"/>
                <a:gd name="connsiteY0" fmla="*/ 12919 h 25839"/>
                <a:gd name="connsiteX1" fmla="*/ 578367 w 578367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8367" h="25839">
                  <a:moveTo>
                    <a:pt x="0" y="12919"/>
                  </a:moveTo>
                  <a:lnTo>
                    <a:pt x="578367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7425" tIns="-1540" rIns="287424" bIns="-1539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3" name="Forma Livre: Forma 77">
              <a:extLst>
                <a:ext uri="{FF2B5EF4-FFF2-40B4-BE49-F238E27FC236}">
                  <a16:creationId xmlns:a16="http://schemas.microsoft.com/office/drawing/2014/main" id="{6C6A8358-95BA-30F4-6970-47ADE5BD27D1}"/>
                </a:ext>
              </a:extLst>
            </p:cNvPr>
            <p:cNvSpPr/>
            <p:nvPr/>
          </p:nvSpPr>
          <p:spPr>
            <a:xfrm>
              <a:off x="7731996" y="3938362"/>
              <a:ext cx="868680" cy="25839"/>
            </a:xfrm>
            <a:custGeom>
              <a:avLst/>
              <a:gdLst>
                <a:gd name="connsiteX0" fmla="*/ 0 w 578367"/>
                <a:gd name="connsiteY0" fmla="*/ 12919 h 25839"/>
                <a:gd name="connsiteX1" fmla="*/ 578367 w 578367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8367" h="25839">
                  <a:moveTo>
                    <a:pt x="0" y="12919"/>
                  </a:moveTo>
                  <a:lnTo>
                    <a:pt x="578367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7425" tIns="-1540" rIns="287424" bIns="-1539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4" name="Forma Livre: Forma 78">
              <a:extLst>
                <a:ext uri="{FF2B5EF4-FFF2-40B4-BE49-F238E27FC236}">
                  <a16:creationId xmlns:a16="http://schemas.microsoft.com/office/drawing/2014/main" id="{18248539-927F-5907-E451-AE9C825A121D}"/>
                </a:ext>
              </a:extLst>
            </p:cNvPr>
            <p:cNvSpPr/>
            <p:nvPr/>
          </p:nvSpPr>
          <p:spPr>
            <a:xfrm>
              <a:off x="7731996" y="4938018"/>
              <a:ext cx="868680" cy="25839"/>
            </a:xfrm>
            <a:custGeom>
              <a:avLst/>
              <a:gdLst>
                <a:gd name="connsiteX0" fmla="*/ 0 w 578367"/>
                <a:gd name="connsiteY0" fmla="*/ 12919 h 25839"/>
                <a:gd name="connsiteX1" fmla="*/ 578367 w 578367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8367" h="25839">
                  <a:moveTo>
                    <a:pt x="0" y="12919"/>
                  </a:moveTo>
                  <a:lnTo>
                    <a:pt x="578367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7425" tIns="-1540" rIns="287424" bIns="-1539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" name="Forma Livre: Forma 79">
              <a:extLst>
                <a:ext uri="{FF2B5EF4-FFF2-40B4-BE49-F238E27FC236}">
                  <a16:creationId xmlns:a16="http://schemas.microsoft.com/office/drawing/2014/main" id="{46990BE1-E8D9-0ED9-8B39-F6EE668ADD17}"/>
                </a:ext>
              </a:extLst>
            </p:cNvPr>
            <p:cNvSpPr/>
            <p:nvPr/>
          </p:nvSpPr>
          <p:spPr>
            <a:xfrm>
              <a:off x="7731996" y="5873663"/>
              <a:ext cx="868680" cy="25839"/>
            </a:xfrm>
            <a:custGeom>
              <a:avLst/>
              <a:gdLst>
                <a:gd name="connsiteX0" fmla="*/ 0 w 578367"/>
                <a:gd name="connsiteY0" fmla="*/ 12919 h 25839"/>
                <a:gd name="connsiteX1" fmla="*/ 578367 w 578367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8367" h="25839">
                  <a:moveTo>
                    <a:pt x="0" y="12919"/>
                  </a:moveTo>
                  <a:lnTo>
                    <a:pt x="578367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7425" tIns="-1540" rIns="287424" bIns="-1539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06" name="Picture 7" descr="C:\Users\luizcarlos\AppData\Local\Microsoft\Windows\Temporary Internet Files\Content.IE5\LQ8CJ29X\MC900441523[1].wmf">
            <a:extLst>
              <a:ext uri="{FF2B5EF4-FFF2-40B4-BE49-F238E27FC236}">
                <a16:creationId xmlns:a16="http://schemas.microsoft.com/office/drawing/2014/main" id="{46643FF5-908B-0E2F-86FA-208E0252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80" y="5029590"/>
            <a:ext cx="1002409" cy="85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Agrupar 6">
            <a:extLst>
              <a:ext uri="{FF2B5EF4-FFF2-40B4-BE49-F238E27FC236}">
                <a16:creationId xmlns:a16="http://schemas.microsoft.com/office/drawing/2014/main" id="{4C843E6B-4C4C-3FB6-7F6D-DA5D727B932E}"/>
              </a:ext>
            </a:extLst>
          </p:cNvPr>
          <p:cNvGrpSpPr/>
          <p:nvPr/>
        </p:nvGrpSpPr>
        <p:grpSpPr>
          <a:xfrm>
            <a:off x="2804316" y="3093234"/>
            <a:ext cx="878128" cy="2387722"/>
            <a:chOff x="2491166" y="3243546"/>
            <a:chExt cx="878128" cy="2387722"/>
          </a:xfrm>
        </p:grpSpPr>
        <p:sp>
          <p:nvSpPr>
            <p:cNvPr id="108" name="Forma Livre: Forma 26">
              <a:extLst>
                <a:ext uri="{FF2B5EF4-FFF2-40B4-BE49-F238E27FC236}">
                  <a16:creationId xmlns:a16="http://schemas.microsoft.com/office/drawing/2014/main" id="{C469EA0E-F1F0-2AEC-68BA-8E2E5D48F1A2}"/>
                </a:ext>
              </a:extLst>
            </p:cNvPr>
            <p:cNvSpPr/>
            <p:nvPr/>
          </p:nvSpPr>
          <p:spPr>
            <a:xfrm rot="18791527">
              <a:off x="2237695" y="3505610"/>
              <a:ext cx="1393664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9" name="Forma Livre: Forma 1">
              <a:extLst>
                <a:ext uri="{FF2B5EF4-FFF2-40B4-BE49-F238E27FC236}">
                  <a16:creationId xmlns:a16="http://schemas.microsoft.com/office/drawing/2014/main" id="{E1EBB686-B873-CBD7-A236-01E2D137A389}"/>
                </a:ext>
              </a:extLst>
            </p:cNvPr>
            <p:cNvSpPr/>
            <p:nvPr/>
          </p:nvSpPr>
          <p:spPr>
            <a:xfrm rot="2791950">
              <a:off x="2243051" y="4513617"/>
              <a:ext cx="1365766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10" name="Agrupar 8">
            <a:extLst>
              <a:ext uri="{FF2B5EF4-FFF2-40B4-BE49-F238E27FC236}">
                <a16:creationId xmlns:a16="http://schemas.microsoft.com/office/drawing/2014/main" id="{A8F087C1-4372-F71B-9CD1-730377936D71}"/>
              </a:ext>
            </a:extLst>
          </p:cNvPr>
          <p:cNvGrpSpPr/>
          <p:nvPr/>
        </p:nvGrpSpPr>
        <p:grpSpPr>
          <a:xfrm>
            <a:off x="5356371" y="2651392"/>
            <a:ext cx="1111476" cy="3347277"/>
            <a:chOff x="5043221" y="2801704"/>
            <a:chExt cx="1111476" cy="3347277"/>
          </a:xfrm>
        </p:grpSpPr>
        <p:sp>
          <p:nvSpPr>
            <p:cNvPr id="111" name="Forma Livre: Forma 2">
              <a:extLst>
                <a:ext uri="{FF2B5EF4-FFF2-40B4-BE49-F238E27FC236}">
                  <a16:creationId xmlns:a16="http://schemas.microsoft.com/office/drawing/2014/main" id="{27951EB0-2B63-22DA-F076-329A440E4215}"/>
                </a:ext>
              </a:extLst>
            </p:cNvPr>
            <p:cNvSpPr/>
            <p:nvPr/>
          </p:nvSpPr>
          <p:spPr>
            <a:xfrm rot="19906454">
              <a:off x="5043221" y="2801704"/>
              <a:ext cx="1111476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2" name="Forma Livre: Forma 3">
              <a:extLst>
                <a:ext uri="{FF2B5EF4-FFF2-40B4-BE49-F238E27FC236}">
                  <a16:creationId xmlns:a16="http://schemas.microsoft.com/office/drawing/2014/main" id="{D40DF790-DA8D-5657-0F1E-E37171DBE83E}"/>
                </a:ext>
              </a:extLst>
            </p:cNvPr>
            <p:cNvSpPr/>
            <p:nvPr/>
          </p:nvSpPr>
          <p:spPr>
            <a:xfrm rot="19906454">
              <a:off x="5043221" y="4774037"/>
              <a:ext cx="1111476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3" name="Forma Livre: Forma 4">
              <a:extLst>
                <a:ext uri="{FF2B5EF4-FFF2-40B4-BE49-F238E27FC236}">
                  <a16:creationId xmlns:a16="http://schemas.microsoft.com/office/drawing/2014/main" id="{2815AEF1-2539-92D3-9DBD-112782DE3F38}"/>
                </a:ext>
              </a:extLst>
            </p:cNvPr>
            <p:cNvSpPr/>
            <p:nvPr/>
          </p:nvSpPr>
          <p:spPr>
            <a:xfrm rot="1466610">
              <a:off x="5061811" y="3308482"/>
              <a:ext cx="1053618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4" name="Forma Livre: Forma 5">
              <a:extLst>
                <a:ext uri="{FF2B5EF4-FFF2-40B4-BE49-F238E27FC236}">
                  <a16:creationId xmlns:a16="http://schemas.microsoft.com/office/drawing/2014/main" id="{C7E09509-F859-4CCA-F981-B3536B75383B}"/>
                </a:ext>
              </a:extLst>
            </p:cNvPr>
            <p:cNvSpPr/>
            <p:nvPr/>
          </p:nvSpPr>
          <p:spPr>
            <a:xfrm rot="1466610">
              <a:off x="5061811" y="5279446"/>
              <a:ext cx="1053618" cy="869535"/>
            </a:xfrm>
            <a:custGeom>
              <a:avLst/>
              <a:gdLst>
                <a:gd name="connsiteX0" fmla="*/ 0 w 1012788"/>
                <a:gd name="connsiteY0" fmla="*/ 12919 h 25839"/>
                <a:gd name="connsiteX1" fmla="*/ 1012788 w 1012788"/>
                <a:gd name="connsiteY1" fmla="*/ 12919 h 2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2788" h="25839">
                  <a:moveTo>
                    <a:pt x="0" y="12919"/>
                  </a:moveTo>
                  <a:lnTo>
                    <a:pt x="1012788" y="12919"/>
                  </a:lnTo>
                </a:path>
              </a:pathLst>
            </a:custGeom>
            <a:noFill/>
            <a:ln w="28575">
              <a:solidFill>
                <a:srgbClr val="5B949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74" tIns="-12400" rIns="493774" bIns="-12401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5" name="Imagem 10">
            <a:extLst>
              <a:ext uri="{FF2B5EF4-FFF2-40B4-BE49-F238E27FC236}">
                <a16:creationId xmlns:a16="http://schemas.microsoft.com/office/drawing/2014/main" id="{15E2F922-CB82-57AB-881C-E0F5B9856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22" y="2346044"/>
            <a:ext cx="1683299" cy="10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0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9179-A1F0-E585-8B41-3A66A522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460EC-D99F-B2C4-7182-98DD3A0B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HIGH-WIRE ACT: CABOS DE ALTA CAPACIDADE COMO POSSÍVEL SOLUÇÃO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1D03C-BA31-EDAE-7168-F0373A8F9A65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DB6A78-E014-57FD-48D5-88F511B53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02" y="1978252"/>
            <a:ext cx="4950083" cy="4693602"/>
          </a:xfrm>
          <a:prstGeom prst="rect">
            <a:avLst/>
          </a:prstGeom>
        </p:spPr>
      </p:pic>
      <p:pic>
        <p:nvPicPr>
          <p:cNvPr id="10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293DA5B5-F366-25C0-0D54-EDBBBC792A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53" y="127802"/>
            <a:ext cx="855377" cy="690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1DE98-9014-DF3B-9482-99D2808E4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21" y="2048085"/>
            <a:ext cx="4775401" cy="4588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15E62-7D6E-78D8-BDF4-4D449C70572A}"/>
              </a:ext>
            </a:extLst>
          </p:cNvPr>
          <p:cNvSpPr txBox="1"/>
          <p:nvPr/>
        </p:nvSpPr>
        <p:spPr>
          <a:xfrm>
            <a:off x="495524" y="1350387"/>
            <a:ext cx="11412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capturar o benefício do tempo de construção para equalizar o tempo de planejamento de transmissão e geração/demanda</a:t>
            </a:r>
            <a:endParaRPr lang="en-US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52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2AB6D-C8A8-D537-9634-25D53F94C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3DD9E6A-167E-C871-B262-B7691D5F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CONCLUSÕES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9B9999-BE77-BD66-D9E8-A728962B4BD8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7B8BFA4B-929C-4CCF-D7B7-E500BC0373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53" y="6039635"/>
            <a:ext cx="855377" cy="69056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E81D24-6590-C57F-62C3-8AA86E96BD34}"/>
              </a:ext>
            </a:extLst>
          </p:cNvPr>
          <p:cNvCxnSpPr>
            <a:cxnSpLocks/>
          </p:cNvCxnSpPr>
          <p:nvPr/>
        </p:nvCxnSpPr>
        <p:spPr>
          <a:xfrm>
            <a:off x="580889" y="1640488"/>
            <a:ext cx="0" cy="3745428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E1F1212-558A-4DFA-27CA-F75DAD72F87B}"/>
              </a:ext>
            </a:extLst>
          </p:cNvPr>
          <p:cNvSpPr/>
          <p:nvPr/>
        </p:nvSpPr>
        <p:spPr>
          <a:xfrm>
            <a:off x="501503" y="3034483"/>
            <a:ext cx="230909" cy="230909"/>
          </a:xfrm>
          <a:prstGeom prst="ellipse">
            <a:avLst/>
          </a:prstGeom>
          <a:solidFill>
            <a:srgbClr val="D0EB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FA8BE4-5E88-BC35-5687-4627A889890A}"/>
              </a:ext>
            </a:extLst>
          </p:cNvPr>
          <p:cNvSpPr/>
          <p:nvPr/>
        </p:nvSpPr>
        <p:spPr>
          <a:xfrm>
            <a:off x="844632" y="2800577"/>
            <a:ext cx="6025499" cy="642166"/>
          </a:xfrm>
          <a:prstGeom prst="roundRect">
            <a:avLst>
              <a:gd name="adj" fmla="val 44624"/>
            </a:avLst>
          </a:prstGeom>
          <a:solidFill>
            <a:srgbClr val="6B9EA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 transmissão, não há transição.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A2B62D-BCCF-B928-4131-770346ECCC94}"/>
              </a:ext>
            </a:extLst>
          </p:cNvPr>
          <p:cNvSpPr/>
          <p:nvPr/>
        </p:nvSpPr>
        <p:spPr>
          <a:xfrm>
            <a:off x="457474" y="4034056"/>
            <a:ext cx="230909" cy="230909"/>
          </a:xfrm>
          <a:prstGeom prst="ellipse">
            <a:avLst/>
          </a:prstGeom>
          <a:solidFill>
            <a:srgbClr val="BACD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0BAB8D-F18D-A8B2-EEE4-98A82F8C4FF1}"/>
              </a:ext>
            </a:extLst>
          </p:cNvPr>
          <p:cNvSpPr/>
          <p:nvPr/>
        </p:nvSpPr>
        <p:spPr>
          <a:xfrm>
            <a:off x="800603" y="3800150"/>
            <a:ext cx="6025499" cy="642166"/>
          </a:xfrm>
          <a:prstGeom prst="roundRect">
            <a:avLst>
              <a:gd name="adj" fmla="val 44624"/>
            </a:avLst>
          </a:prstGeom>
          <a:solidFill>
            <a:srgbClr val="6B9EA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Busca por uma operação mais eficiente, segura e flexível das redes de transmissão.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05BDA6-9850-6DCB-7229-9E6B1EEE9728}"/>
              </a:ext>
            </a:extLst>
          </p:cNvPr>
          <p:cNvSpPr/>
          <p:nvPr/>
        </p:nvSpPr>
        <p:spPr>
          <a:xfrm>
            <a:off x="457474" y="4956391"/>
            <a:ext cx="230909" cy="230909"/>
          </a:xfrm>
          <a:prstGeom prst="ellipse">
            <a:avLst/>
          </a:prstGeom>
          <a:solidFill>
            <a:srgbClr val="2A83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7593087-A59D-9572-D95A-EE3C04B2A292}"/>
              </a:ext>
            </a:extLst>
          </p:cNvPr>
          <p:cNvSpPr/>
          <p:nvPr/>
        </p:nvSpPr>
        <p:spPr>
          <a:xfrm>
            <a:off x="800603" y="4722485"/>
            <a:ext cx="6025499" cy="642166"/>
          </a:xfrm>
          <a:prstGeom prst="roundRect">
            <a:avLst>
              <a:gd name="adj" fmla="val 44624"/>
            </a:avLst>
          </a:prstGeom>
          <a:solidFill>
            <a:srgbClr val="6B9EA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Necessidade de representar aspectos operativos em maiores detalhes para capturar o benefício dos </a:t>
            </a:r>
            <a:r>
              <a:rPr lang="pt-BR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 </a:t>
            </a:r>
            <a:r>
              <a:rPr lang="pt-BR" sz="1400" b="1" i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</a:t>
            </a:r>
            <a:r>
              <a:rPr lang="pt-BR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400" b="1" i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r>
              <a:rPr lang="pt-BR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estudos de planejamento de transmissão.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D74ECF-D766-A25E-5346-012EBC51D384}"/>
              </a:ext>
            </a:extLst>
          </p:cNvPr>
          <p:cNvSpPr/>
          <p:nvPr/>
        </p:nvSpPr>
        <p:spPr>
          <a:xfrm>
            <a:off x="459246" y="1976580"/>
            <a:ext cx="230909" cy="230909"/>
          </a:xfrm>
          <a:prstGeom prst="ellipse">
            <a:avLst/>
          </a:prstGeom>
          <a:solidFill>
            <a:srgbClr val="FFF9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0E90B50-A2D8-0E33-05C2-E414631EABFB}"/>
              </a:ext>
            </a:extLst>
          </p:cNvPr>
          <p:cNvSpPr/>
          <p:nvPr/>
        </p:nvSpPr>
        <p:spPr>
          <a:xfrm>
            <a:off x="773444" y="1748483"/>
            <a:ext cx="6025499" cy="642166"/>
          </a:xfrm>
          <a:prstGeom prst="roundRect">
            <a:avLst>
              <a:gd name="adj" fmla="val 44624"/>
            </a:avLst>
          </a:prstGeom>
          <a:solidFill>
            <a:srgbClr val="6B9EA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 tecnologia é uma peça do “quebra-cabeça” no processo de transição energética.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8DBB0B0E-5126-C478-2819-A3B0D6D18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281231"/>
              </p:ext>
            </p:extLst>
          </p:nvPr>
        </p:nvGraphicFramePr>
        <p:xfrm>
          <a:off x="7098151" y="1434053"/>
          <a:ext cx="4683435" cy="4062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0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92;p33" descr="Qr code&#10;&#10;Description automatically generated">
            <a:extLst>
              <a:ext uri="{FF2B5EF4-FFF2-40B4-BE49-F238E27FC236}">
                <a16:creationId xmlns:a16="http://schemas.microsoft.com/office/drawing/2014/main" id="{296F2D40-E8D6-6231-C157-797C573F78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75860" y="2986803"/>
            <a:ext cx="884394" cy="884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00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9E358-006A-9F81-7771-50C31AB8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99" y="196850"/>
            <a:ext cx="10515600" cy="1325563"/>
          </a:xfrm>
        </p:spPr>
        <p:txBody>
          <a:bodyPr/>
          <a:lstStyle/>
          <a:p>
            <a:r>
              <a:rPr lang="pt-BR" b="1" dirty="0"/>
              <a:t>PSR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267297BD-1B2C-2BE9-3CE5-DAACC743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E7FC120-FB63-87E4-7EEC-AAE4CA7CB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71" y="1441847"/>
            <a:ext cx="4796494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pt-BR" altLang="en-US" sz="1600">
                <a:cs typeface="Poppins Light" panose="00000400000000000000" pitchFamily="50" charset="0"/>
              </a:rPr>
              <a:t>A PSR é fornecedora líder global de serviços de consultoria em eletricidade e gás natural; de ferramentas analíticas avançadas para modelagem de mercados de energia; e contribui ativamente em pesquisas e desenvolvimento de soluções de otimização e </a:t>
            </a:r>
            <a:r>
              <a:rPr lang="pt-BR" altLang="en-US" sz="1600" i="1">
                <a:cs typeface="Poppins Light" panose="00000400000000000000" pitchFamily="50" charset="0"/>
              </a:rPr>
              <a:t>data analytics</a:t>
            </a:r>
            <a:r>
              <a:rPr lang="pt-BR" altLang="en-US" sz="1600">
                <a:cs typeface="Poppins Light" panose="00000400000000000000" pitchFamily="50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altLang="en-US" sz="1600">
                <a:cs typeface="Poppins Light" panose="00000400000000000000" pitchFamily="50" charset="0"/>
              </a:rPr>
              <a:t>Nossa equipe tem 140 especialistas em otimização, matemática, engenharia, energia, regulação, gestão de risco, finanças, TI / ciência de dados e </a:t>
            </a:r>
            <a:r>
              <a:rPr lang="pt-BR" altLang="en-US" sz="1600" i="1">
                <a:cs typeface="Poppins Light" panose="00000400000000000000" pitchFamily="50" charset="0"/>
              </a:rPr>
              <a:t>high performance computing</a:t>
            </a:r>
            <a:r>
              <a:rPr lang="pt-BR" altLang="en-US" sz="1600">
                <a:cs typeface="Poppins Light" panose="00000400000000000000" pitchFamily="50" charset="0"/>
              </a:rPr>
              <a:t>.</a:t>
            </a:r>
          </a:p>
        </p:txBody>
      </p:sp>
      <p:pic>
        <p:nvPicPr>
          <p:cNvPr id="8" name="Picture 7" descr="A city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5CC146C-0D0F-81E6-03D8-6FA4F8798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r="2076"/>
          <a:stretch/>
        </p:blipFill>
        <p:spPr>
          <a:xfrm>
            <a:off x="5480649" y="1441847"/>
            <a:ext cx="6711351" cy="39743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CA86A3-C44E-4932-6C63-A94F42B849CB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741A-A1C3-F8E2-FA55-2337DBCE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Logotipo, nome da empresa&#10;&#10;Descrição gerada automaticamente">
            <a:extLst>
              <a:ext uri="{FF2B5EF4-FFF2-40B4-BE49-F238E27FC236}">
                <a16:creationId xmlns:a16="http://schemas.microsoft.com/office/drawing/2014/main" id="{665A4E0D-9059-5CB6-77F2-9F0EE7D629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78" y="-26988"/>
            <a:ext cx="12239978" cy="6884988"/>
          </a:xfrm>
        </p:spPr>
      </p:pic>
    </p:spTree>
    <p:extLst>
      <p:ext uri="{BB962C8B-B14F-4D97-AF65-F5344CB8AC3E}">
        <p14:creationId xmlns:p14="http://schemas.microsoft.com/office/powerpoint/2010/main" val="46842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59E56-E07D-D465-9BA5-4B25A539F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135459C5-8B1E-6C99-E556-0BBB6DE35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71" y="210343"/>
            <a:ext cx="855377" cy="690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8DBC29-1F33-687F-39C9-CAD566D4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1" y="2000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A PSR atua em mais de </a:t>
            </a:r>
            <a:r>
              <a:rPr lang="pt-BR" b="1" dirty="0">
                <a:solidFill>
                  <a:srgbClr val="2A838A"/>
                </a:solidFill>
              </a:rPr>
              <a:t>70</a:t>
            </a:r>
            <a:r>
              <a:rPr lang="pt-BR" sz="3200" b="1" dirty="0"/>
              <a:t> países de todos os continentes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1D00DED-8F5C-7F29-946B-7A1D26E7C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71" y="1441847"/>
            <a:ext cx="4796494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endParaRPr lang="pt-BR" altLang="en-US" sz="1600">
              <a:cs typeface="Poppins Light" panose="00000400000000000000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EBCB57-F4CE-6E01-33D5-B7853D1A36F8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E7592C0-D6ED-E8CB-EF00-A62AF356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2" y="821530"/>
            <a:ext cx="1154064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D50E3-EB46-60B4-F205-272F9DEB7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B79E4-670B-96F3-70F3-3B4CA3CF2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1" y="1873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A PREOCUPAÇÃO DO MUNDO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1C603B-5BAA-B0B9-EA55-8E7FECF4974F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996B78-9DC1-5E74-006B-8673C9181240}"/>
              </a:ext>
            </a:extLst>
          </p:cNvPr>
          <p:cNvSpPr txBox="1"/>
          <p:nvPr/>
        </p:nvSpPr>
        <p:spPr>
          <a:xfrm>
            <a:off x="749300" y="6177284"/>
            <a:ext cx="744855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900" i="1" baseline="30000" dirty="0">
                <a:solidFill>
                  <a:srgbClr val="162944"/>
                </a:solidFill>
                <a:latin typeface="Open Sans" panose="020B0606030504020204" pitchFamily="34" charset="0"/>
              </a:rPr>
              <a:t>[1] </a:t>
            </a:r>
            <a:r>
              <a:rPr lang="pt-BR" sz="900" i="1" dirty="0">
                <a:solidFill>
                  <a:srgbClr val="162944"/>
                </a:solidFill>
                <a:latin typeface="Open Sans" panose="020B0606030504020204" pitchFamily="34" charset="0"/>
              </a:rPr>
              <a:t>Emissões da queima de combustíveis fósseis e da indústria (uso da terra e desmatamento não estão incluídos). Fonte: </a:t>
            </a:r>
            <a:r>
              <a:rPr lang="pt-BR" sz="900" i="1" dirty="0" err="1">
                <a:solidFill>
                  <a:srgbClr val="162944"/>
                </a:solidFill>
                <a:latin typeface="Open Sans" panose="020B0606030504020204" pitchFamily="34" charset="0"/>
              </a:rPr>
              <a:t>Our</a:t>
            </a:r>
            <a:r>
              <a:rPr lang="pt-BR" sz="900" i="1" dirty="0">
                <a:solidFill>
                  <a:srgbClr val="162944"/>
                </a:solidFill>
                <a:latin typeface="Open Sans" panose="020B0606030504020204" pitchFamily="34" charset="0"/>
              </a:rPr>
              <a:t> World in Data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F87B4C9-0A55-71E9-A921-2701F9CFA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556797"/>
              </p:ext>
            </p:extLst>
          </p:nvPr>
        </p:nvGraphicFramePr>
        <p:xfrm>
          <a:off x="1397000" y="2875235"/>
          <a:ext cx="9632950" cy="3097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21">
            <a:extLst>
              <a:ext uri="{FF2B5EF4-FFF2-40B4-BE49-F238E27FC236}">
                <a16:creationId xmlns:a16="http://schemas.microsoft.com/office/drawing/2014/main" id="{8287E5FC-BC1D-9F13-D964-8A06E0B818FC}"/>
              </a:ext>
            </a:extLst>
          </p:cNvPr>
          <p:cNvSpPr txBox="1"/>
          <p:nvPr/>
        </p:nvSpPr>
        <p:spPr>
          <a:xfrm>
            <a:off x="1038226" y="1268145"/>
            <a:ext cx="9928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APESAR DOS ALERTAS QUANTO AOS EFEITOS DAS MUDANÇAS CLIMÁTICAS, AS EMISSÕES CONTINUAM A AUMENTAR GLOBALMENTE</a:t>
            </a:r>
            <a:endParaRPr lang="tr-TR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9CF0-8B7B-E2BE-83FF-7E9B787E2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743" y="3128927"/>
            <a:ext cx="2817749" cy="1817903"/>
          </a:xfrm>
          <a:prstGeom prst="rect">
            <a:avLst/>
          </a:prstGeom>
        </p:spPr>
      </p:pic>
      <p:sp>
        <p:nvSpPr>
          <p:cNvPr id="9" name="Retângulo 3">
            <a:extLst>
              <a:ext uri="{FF2B5EF4-FFF2-40B4-BE49-F238E27FC236}">
                <a16:creationId xmlns:a16="http://schemas.microsoft.com/office/drawing/2014/main" id="{191042B6-5492-7025-BD79-D8E496F69B8C}"/>
              </a:ext>
            </a:extLst>
          </p:cNvPr>
          <p:cNvSpPr/>
          <p:nvPr/>
        </p:nvSpPr>
        <p:spPr>
          <a:xfrm>
            <a:off x="0" y="2188468"/>
            <a:ext cx="6045200" cy="345904"/>
          </a:xfrm>
          <a:prstGeom prst="rect">
            <a:avLst/>
          </a:prstGeom>
          <a:solidFill>
            <a:srgbClr val="16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E3F6F75-C92D-D5D5-599F-59FE390B9657}"/>
              </a:ext>
            </a:extLst>
          </p:cNvPr>
          <p:cNvSpPr/>
          <p:nvPr/>
        </p:nvSpPr>
        <p:spPr>
          <a:xfrm>
            <a:off x="1038225" y="2259327"/>
            <a:ext cx="475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EMISSÕES DE CO</a:t>
            </a:r>
            <a:r>
              <a:rPr lang="pt-BR" sz="1200" b="1" baseline="-25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pt-BR" sz="12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POR REGIÃO (BILHÕES DE TONELADAS) [1]</a:t>
            </a:r>
          </a:p>
        </p:txBody>
      </p:sp>
      <p:pic>
        <p:nvPicPr>
          <p:cNvPr id="11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C3B2A2DF-8F88-AE72-A57B-EFF8D2541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6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EF337-B593-8157-A75C-F4A6A1C36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FE131-8073-B641-163C-ED6380F7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1" y="1873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O FOCO ESTÁ NO SETOR DE ENERGIA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B77C57-C796-87DB-EC04-B10E54F8B343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9E3F15-48B2-D84C-58BE-9A8633828648}"/>
              </a:ext>
            </a:extLst>
          </p:cNvPr>
          <p:cNvSpPr txBox="1"/>
          <p:nvPr/>
        </p:nvSpPr>
        <p:spPr>
          <a:xfrm>
            <a:off x="713373" y="6642445"/>
            <a:ext cx="559581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900" i="1" dirty="0">
                <a:solidFill>
                  <a:srgbClr val="162944"/>
                </a:solidFill>
                <a:latin typeface="Open Sans" panose="020B0606030504020204" pitchFamily="34" charset="0"/>
              </a:rPr>
              <a:t>Fonte: </a:t>
            </a:r>
            <a:r>
              <a:rPr lang="pt-BR" sz="900" i="1" dirty="0" err="1">
                <a:solidFill>
                  <a:srgbClr val="162944"/>
                </a:solidFill>
                <a:latin typeface="Open Sans" panose="020B0606030504020204" pitchFamily="34" charset="0"/>
              </a:rPr>
              <a:t>Our</a:t>
            </a:r>
            <a:r>
              <a:rPr lang="pt-BR" sz="900" i="1" dirty="0">
                <a:solidFill>
                  <a:srgbClr val="162944"/>
                </a:solidFill>
                <a:latin typeface="Open Sans" panose="020B0606030504020204" pitchFamily="34" charset="0"/>
              </a:rPr>
              <a:t> World in Data</a:t>
            </a:r>
            <a:endParaRPr lang="pt-BR" sz="900" i="1" baseline="30000" dirty="0">
              <a:solidFill>
                <a:srgbClr val="162944"/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CCEEA14-4F1A-8E04-D61D-62C8FD7FF47B}"/>
              </a:ext>
            </a:extLst>
          </p:cNvPr>
          <p:cNvSpPr txBox="1"/>
          <p:nvPr/>
        </p:nvSpPr>
        <p:spPr>
          <a:xfrm>
            <a:off x="519388" y="1467302"/>
            <a:ext cx="116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PRINCIPAL SETOR RESPONSÁVEL PELAS EMISSÕES GLOBAIS É O SETOR DE ENERGIA</a:t>
            </a:r>
            <a:endParaRPr lang="tr-TR" sz="1600" spc="300" dirty="0">
              <a:solidFill>
                <a:srgbClr val="26828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49C2F7-6B85-0AE6-6408-4AC7C6187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6" t="18018" r="43033" b="18151"/>
          <a:stretch/>
        </p:blipFill>
        <p:spPr>
          <a:xfrm>
            <a:off x="5687627" y="1748289"/>
            <a:ext cx="7244043" cy="5194480"/>
          </a:xfrm>
          <a:prstGeom prst="rect">
            <a:avLst/>
          </a:prstGeom>
        </p:spPr>
      </p:pic>
      <p:pic>
        <p:nvPicPr>
          <p:cNvPr id="13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69FBDD1-4CB2-8366-2FEB-B64170A51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7EBD63-EA03-91B1-7E64-2607A64085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12" y="1695714"/>
            <a:ext cx="4936327" cy="50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6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B5D0-729A-723C-5A5C-7AADEF7E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AFDB8-1A02-1ECA-301F-7C03CB77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1" y="1873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CERTEZAS E INCERTEZAS TECNOLÓGICAS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48EAD9-32DD-F1ED-F273-D9DA22C59F76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1">
            <a:extLst>
              <a:ext uri="{FF2B5EF4-FFF2-40B4-BE49-F238E27FC236}">
                <a16:creationId xmlns:a16="http://schemas.microsoft.com/office/drawing/2014/main" id="{362C6D73-2663-6F5C-8D95-A0E742E1D451}"/>
              </a:ext>
            </a:extLst>
          </p:cNvPr>
          <p:cNvSpPr txBox="1"/>
          <p:nvPr/>
        </p:nvSpPr>
        <p:spPr>
          <a:xfrm>
            <a:off x="519388" y="1467302"/>
            <a:ext cx="116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300" dirty="0">
                <a:solidFill>
                  <a:srgbClr val="2682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INOVAÇÃO TECNOLÓGICA SERÁ ESSENCIAL NAS PRÓXIMAS DÉCADAS</a:t>
            </a:r>
          </a:p>
        </p:txBody>
      </p:sp>
      <p:pic>
        <p:nvPicPr>
          <p:cNvPr id="13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CD0DE69-0908-A2EC-2351-1E276ED44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5" name="Round Same Side Corner Rectangle 9">
            <a:extLst>
              <a:ext uri="{FF2B5EF4-FFF2-40B4-BE49-F238E27FC236}">
                <a16:creationId xmlns:a16="http://schemas.microsoft.com/office/drawing/2014/main" id="{9FB48180-3AFE-4FBD-C7C5-3F1ED4416C5A}"/>
              </a:ext>
            </a:extLst>
          </p:cNvPr>
          <p:cNvSpPr/>
          <p:nvPr/>
        </p:nvSpPr>
        <p:spPr>
          <a:xfrm rot="16200000">
            <a:off x="1787190" y="1280499"/>
            <a:ext cx="3184835" cy="5575142"/>
          </a:xfrm>
          <a:prstGeom prst="round2SameRect">
            <a:avLst>
              <a:gd name="adj1" fmla="val 4985"/>
              <a:gd name="adj2" fmla="val 0"/>
            </a:avLst>
          </a:prstGeom>
          <a:solidFill>
            <a:srgbClr val="162944">
              <a:alpha val="40000"/>
            </a:srgbClr>
          </a:solidFill>
          <a:ln>
            <a:solidFill>
              <a:schemeClr val="accent1">
                <a:shade val="50000"/>
                <a:alpha val="3066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/>
          </a:p>
        </p:txBody>
      </p:sp>
      <p:sp>
        <p:nvSpPr>
          <p:cNvPr id="6" name="Round Same Side Corner Rectangle 8">
            <a:extLst>
              <a:ext uri="{FF2B5EF4-FFF2-40B4-BE49-F238E27FC236}">
                <a16:creationId xmlns:a16="http://schemas.microsoft.com/office/drawing/2014/main" id="{D0D8F6CB-1E05-E7AD-274F-6A136FA69D67}"/>
              </a:ext>
            </a:extLst>
          </p:cNvPr>
          <p:cNvSpPr/>
          <p:nvPr/>
        </p:nvSpPr>
        <p:spPr>
          <a:xfrm rot="5400000">
            <a:off x="7265291" y="1377537"/>
            <a:ext cx="3213967" cy="5410199"/>
          </a:xfrm>
          <a:prstGeom prst="round2SameRect">
            <a:avLst>
              <a:gd name="adj1" fmla="val 4985"/>
              <a:gd name="adj2" fmla="val 0"/>
            </a:avLst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solidFill>
              <a:schemeClr val="accent1">
                <a:shade val="50000"/>
                <a:alpha val="3066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FAEB0DA-2909-3DD1-022A-3F41703A2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696504"/>
              </p:ext>
            </p:extLst>
          </p:nvPr>
        </p:nvGraphicFramePr>
        <p:xfrm>
          <a:off x="3857590" y="2162719"/>
          <a:ext cx="4619172" cy="384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2">
            <a:extLst>
              <a:ext uri="{FF2B5EF4-FFF2-40B4-BE49-F238E27FC236}">
                <a16:creationId xmlns:a16="http://schemas.microsoft.com/office/drawing/2014/main" id="{44CE186D-8861-1195-C50D-AEE4F59CC7DD}"/>
              </a:ext>
            </a:extLst>
          </p:cNvPr>
          <p:cNvSpPr/>
          <p:nvPr/>
        </p:nvSpPr>
        <p:spPr>
          <a:xfrm>
            <a:off x="0" y="1909529"/>
            <a:ext cx="6388100" cy="345904"/>
          </a:xfrm>
          <a:prstGeom prst="rect">
            <a:avLst/>
          </a:prstGeom>
          <a:solidFill>
            <a:srgbClr val="16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9" name="Round Same Side Corner Rectangle 9">
            <a:extLst>
              <a:ext uri="{FF2B5EF4-FFF2-40B4-BE49-F238E27FC236}">
                <a16:creationId xmlns:a16="http://schemas.microsoft.com/office/drawing/2014/main" id="{39AC988F-688A-0930-93C3-9DBE995B8C22}"/>
              </a:ext>
            </a:extLst>
          </p:cNvPr>
          <p:cNvSpPr/>
          <p:nvPr/>
        </p:nvSpPr>
        <p:spPr>
          <a:xfrm rot="16200000">
            <a:off x="1787190" y="1280499"/>
            <a:ext cx="3184835" cy="5575142"/>
          </a:xfrm>
          <a:prstGeom prst="round2SameRect">
            <a:avLst>
              <a:gd name="adj1" fmla="val 4985"/>
              <a:gd name="adj2" fmla="val 0"/>
            </a:avLst>
          </a:prstGeom>
          <a:solidFill>
            <a:srgbClr val="162944">
              <a:alpha val="40000"/>
            </a:srgbClr>
          </a:solidFill>
          <a:ln>
            <a:solidFill>
              <a:schemeClr val="accent1">
                <a:shade val="50000"/>
                <a:alpha val="3066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/>
          </a:p>
        </p:txBody>
      </p:sp>
      <p:sp>
        <p:nvSpPr>
          <p:cNvPr id="10" name="Round Same Side Corner Rectangle 8">
            <a:extLst>
              <a:ext uri="{FF2B5EF4-FFF2-40B4-BE49-F238E27FC236}">
                <a16:creationId xmlns:a16="http://schemas.microsoft.com/office/drawing/2014/main" id="{1C496B57-7A0F-AD2C-B6CD-4438593BDA9C}"/>
              </a:ext>
            </a:extLst>
          </p:cNvPr>
          <p:cNvSpPr/>
          <p:nvPr/>
        </p:nvSpPr>
        <p:spPr>
          <a:xfrm rot="5400000">
            <a:off x="7265291" y="1377537"/>
            <a:ext cx="3213967" cy="5410199"/>
          </a:xfrm>
          <a:prstGeom prst="round2SameRect">
            <a:avLst>
              <a:gd name="adj1" fmla="val 4985"/>
              <a:gd name="adj2" fmla="val 0"/>
            </a:avLst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solidFill>
              <a:schemeClr val="accent1">
                <a:shade val="50000"/>
                <a:alpha val="3066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13679FD-C0D9-1C07-D368-E54FF415C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224310"/>
              </p:ext>
            </p:extLst>
          </p:nvPr>
        </p:nvGraphicFramePr>
        <p:xfrm>
          <a:off x="3857590" y="2162719"/>
          <a:ext cx="4619172" cy="384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16AB4E2-300A-408D-B9D5-8B229906A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15" y="2794953"/>
            <a:ext cx="527957" cy="5279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D179C2-ED52-C12D-0071-1C962EF53612}"/>
              </a:ext>
            </a:extLst>
          </p:cNvPr>
          <p:cNvSpPr txBox="1"/>
          <p:nvPr/>
        </p:nvSpPr>
        <p:spPr>
          <a:xfrm>
            <a:off x="2011070" y="3443846"/>
            <a:ext cx="16200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FUSÃO NUCLEAR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DEED0B-AC59-A1EB-7F24-84374BF1A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79" y="2794953"/>
            <a:ext cx="527957" cy="527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813CE5-2A6A-0988-6025-DE7707C607AC}"/>
              </a:ext>
            </a:extLst>
          </p:cNvPr>
          <p:cNvSpPr txBox="1"/>
          <p:nvPr/>
        </p:nvSpPr>
        <p:spPr>
          <a:xfrm>
            <a:off x="630433" y="3443846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GEOTÉRMICA </a:t>
            </a:r>
          </a:p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ULTRA-PROFUNDA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4AC341-1418-4AD6-8798-AF73CE8EE2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39" y="4659834"/>
            <a:ext cx="466472" cy="466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4222E0-1341-31D9-8829-49AF4ED986C9}"/>
              </a:ext>
            </a:extLst>
          </p:cNvPr>
          <p:cNvSpPr txBox="1"/>
          <p:nvPr/>
        </p:nvSpPr>
        <p:spPr>
          <a:xfrm>
            <a:off x="3232550" y="5200692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PEQ. REATORES NUCLEARES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0BF85D-6D56-4F7F-26F3-5EA75A0D10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7203" y="4538524"/>
            <a:ext cx="587782" cy="587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DEF92F-8DF3-B680-C375-E23A3F3613E2}"/>
              </a:ext>
            </a:extLst>
          </p:cNvPr>
          <p:cNvSpPr txBox="1"/>
          <p:nvPr/>
        </p:nvSpPr>
        <p:spPr>
          <a:xfrm>
            <a:off x="3232550" y="2861245"/>
            <a:ext cx="16200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700" dirty="0"/>
              <a:t>H</a:t>
            </a:r>
            <a:r>
              <a:rPr lang="en-BR" sz="2700" baseline="-25000" dirty="0"/>
              <a:t>2</a:t>
            </a:r>
            <a:r>
              <a:rPr lang="en-BR" sz="2700" dirty="0"/>
              <a:t>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0BB37-7A95-4E9E-03A5-1D041485B270}"/>
              </a:ext>
            </a:extLst>
          </p:cNvPr>
          <p:cNvSpPr txBox="1"/>
          <p:nvPr/>
        </p:nvSpPr>
        <p:spPr>
          <a:xfrm>
            <a:off x="3232550" y="3443846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HIDROGÊNIO</a:t>
            </a:r>
            <a:br>
              <a:rPr lang="en-BR" sz="900" b="1">
                <a:solidFill>
                  <a:schemeClr val="bg1"/>
                </a:solidFill>
                <a:latin typeface="Open Sans "/>
              </a:rPr>
            </a:br>
            <a:r>
              <a:rPr lang="en-BR" sz="900" b="1">
                <a:solidFill>
                  <a:schemeClr val="bg1"/>
                </a:solidFill>
                <a:latin typeface="Open Sans "/>
              </a:rPr>
              <a:t>VERDE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6CBABF-CBCF-C261-550F-FE458DFD66EB}"/>
              </a:ext>
            </a:extLst>
          </p:cNvPr>
          <p:cNvSpPr txBox="1"/>
          <p:nvPr/>
        </p:nvSpPr>
        <p:spPr>
          <a:xfrm>
            <a:off x="2147581" y="5200692"/>
            <a:ext cx="1347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BATERIAS DE </a:t>
            </a:r>
          </a:p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LARGA ESCALA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A9463-5DFA-1B5A-D145-582C485DFE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65" y="4591521"/>
            <a:ext cx="534785" cy="5347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DB7C54-F104-C447-040E-CDDF40BBEFA9}"/>
              </a:ext>
            </a:extLst>
          </p:cNvPr>
          <p:cNvSpPr txBox="1"/>
          <p:nvPr/>
        </p:nvSpPr>
        <p:spPr>
          <a:xfrm>
            <a:off x="675454" y="5200692"/>
            <a:ext cx="15300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CAPTURA DIRETA DE CARBONO ATMOSFÉRICO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10BE4A-D578-D6FE-6643-3A668053E4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40" y="3950330"/>
            <a:ext cx="465326" cy="4653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8BBE61-5AEC-F570-7D2A-439C5AAFA775}"/>
              </a:ext>
            </a:extLst>
          </p:cNvPr>
          <p:cNvSpPr txBox="1"/>
          <p:nvPr/>
        </p:nvSpPr>
        <p:spPr>
          <a:xfrm>
            <a:off x="2240793" y="4080069"/>
            <a:ext cx="19677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900" b="1" dirty="0">
                <a:solidFill>
                  <a:schemeClr val="bg1"/>
                </a:solidFill>
                <a:latin typeface="Open Sans "/>
              </a:rPr>
              <a:t>NOVOS MATERIAIS EFICIENTES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9F5500F-4D1C-8A90-BF73-562E0C704B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66" y="2786402"/>
            <a:ext cx="527957" cy="527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3C380F-58AE-95A3-E542-CBF7131D9F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33" y="2716069"/>
            <a:ext cx="598291" cy="5982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B14559-E2A8-7735-8689-66BA6633CE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00" y="4159812"/>
            <a:ext cx="598291" cy="5982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7E7A3F-6161-C5BD-CC28-D11CFB2EDB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33" y="4159813"/>
            <a:ext cx="598290" cy="598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474539-5AAF-4660-83BC-DDA4F3D3306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33" y="4159813"/>
            <a:ext cx="598290" cy="598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2A1E09B-5D72-9D09-6364-1A538CB670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33" y="2716069"/>
            <a:ext cx="598291" cy="5982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24500B-2AEC-E537-6D3D-9FF67CE97C98}"/>
              </a:ext>
            </a:extLst>
          </p:cNvPr>
          <p:cNvSpPr txBox="1"/>
          <p:nvPr/>
        </p:nvSpPr>
        <p:spPr>
          <a:xfrm>
            <a:off x="7542921" y="3416116"/>
            <a:ext cx="16200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RENOVÁVEIS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3A7955-2117-6204-180B-A32C818A79A7}"/>
              </a:ext>
            </a:extLst>
          </p:cNvPr>
          <p:cNvSpPr txBox="1"/>
          <p:nvPr/>
        </p:nvSpPr>
        <p:spPr>
          <a:xfrm>
            <a:off x="8781554" y="3416116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GERAÇÃO </a:t>
            </a:r>
          </a:p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DISTRIBUIDA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6D1E0E-2E73-44C4-765A-2C0DFBC41262}"/>
              </a:ext>
            </a:extLst>
          </p:cNvPr>
          <p:cNvSpPr txBox="1"/>
          <p:nvPr/>
        </p:nvSpPr>
        <p:spPr>
          <a:xfrm>
            <a:off x="9994954" y="3416116"/>
            <a:ext cx="16200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REVERSÍVEIS (UHR)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F8B144-D114-AA1D-50EF-14E2AFAD9855}"/>
              </a:ext>
            </a:extLst>
          </p:cNvPr>
          <p:cNvSpPr txBox="1"/>
          <p:nvPr/>
        </p:nvSpPr>
        <p:spPr>
          <a:xfrm>
            <a:off x="7542921" y="4878105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BIOGÁS /</a:t>
            </a:r>
          </a:p>
          <a:p>
            <a:pPr algn="ctr"/>
            <a:r>
              <a:rPr lang="en-BR" sz="900" b="1" dirty="0">
                <a:solidFill>
                  <a:schemeClr val="bg1"/>
                </a:solidFill>
                <a:latin typeface="Open Sans "/>
              </a:rPr>
              <a:t>BIOMETANO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C9EA05-7D78-A82D-6F49-B2E1259CE299}"/>
              </a:ext>
            </a:extLst>
          </p:cNvPr>
          <p:cNvSpPr txBox="1"/>
          <p:nvPr/>
        </p:nvSpPr>
        <p:spPr>
          <a:xfrm>
            <a:off x="8781554" y="4878105"/>
            <a:ext cx="162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MOBILIDADE</a:t>
            </a:r>
          </a:p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ELÉTRICA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BA86E-51D0-9AE7-57B8-0E5DA0A46F85}"/>
              </a:ext>
            </a:extLst>
          </p:cNvPr>
          <p:cNvSpPr txBox="1"/>
          <p:nvPr/>
        </p:nvSpPr>
        <p:spPr>
          <a:xfrm>
            <a:off x="9994954" y="4878105"/>
            <a:ext cx="16200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900" b="1">
                <a:solidFill>
                  <a:schemeClr val="bg1"/>
                </a:solidFill>
                <a:latin typeface="Open Sans "/>
              </a:rPr>
              <a:t>DIGITALIZAÇÃO</a:t>
            </a:r>
          </a:p>
        </p:txBody>
      </p:sp>
      <p:sp>
        <p:nvSpPr>
          <p:cNvPr id="41" name="Elipse 5">
            <a:extLst>
              <a:ext uri="{FF2B5EF4-FFF2-40B4-BE49-F238E27FC236}">
                <a16:creationId xmlns:a16="http://schemas.microsoft.com/office/drawing/2014/main" id="{868BE56C-95C3-AE4C-A5B0-E930D10D0915}"/>
              </a:ext>
            </a:extLst>
          </p:cNvPr>
          <p:cNvSpPr/>
          <p:nvPr/>
        </p:nvSpPr>
        <p:spPr>
          <a:xfrm>
            <a:off x="4480230" y="2406872"/>
            <a:ext cx="3366621" cy="33666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rgbClr val="1629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DD0C1367-0CE0-E2DE-FABC-CCECB5F928FF}"/>
              </a:ext>
            </a:extLst>
          </p:cNvPr>
          <p:cNvSpPr/>
          <p:nvPr/>
        </p:nvSpPr>
        <p:spPr>
          <a:xfrm>
            <a:off x="1038225" y="1980257"/>
            <a:ext cx="60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TECNOLOGIAS ESSENCIAIS PARA A REDUÇÃO DE EMISSÕES ATÉ 2050:</a:t>
            </a:r>
          </a:p>
        </p:txBody>
      </p:sp>
    </p:spTree>
    <p:extLst>
      <p:ext uri="{BB962C8B-B14F-4D97-AF65-F5344CB8AC3E}">
        <p14:creationId xmlns:p14="http://schemas.microsoft.com/office/powerpoint/2010/main" val="128533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B20E-BB81-46CE-96F8-D50A25306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">
            <a:extLst>
              <a:ext uri="{FF2B5EF4-FFF2-40B4-BE49-F238E27FC236}">
                <a16:creationId xmlns:a16="http://schemas.microsoft.com/office/drawing/2014/main" id="{1F50B6D5-70E8-C0A9-3B08-87AC363D0929}"/>
              </a:ext>
            </a:extLst>
          </p:cNvPr>
          <p:cNvSpPr/>
          <p:nvPr/>
        </p:nvSpPr>
        <p:spPr>
          <a:xfrm>
            <a:off x="-330200" y="2544758"/>
            <a:ext cx="5575300" cy="2151965"/>
          </a:xfrm>
          <a:prstGeom prst="rect">
            <a:avLst/>
          </a:prstGeom>
          <a:solidFill>
            <a:srgbClr val="16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FC95-540D-CC75-14A7-68A04E76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347501"/>
            <a:ext cx="5219698" cy="6363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EBC31-7D51-5B40-C607-1C3CE025D53A}"/>
              </a:ext>
            </a:extLst>
          </p:cNvPr>
          <p:cNvSpPr txBox="1"/>
          <p:nvPr/>
        </p:nvSpPr>
        <p:spPr>
          <a:xfrm>
            <a:off x="749300" y="2686735"/>
            <a:ext cx="4762500" cy="1868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MUNDO TEM INSTALADO MUITA CAPACIDADE (MW) DE ENERGIA RENOVÁVEL</a:t>
            </a:r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8A867434-F134-7DB2-4612-9046F9E4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08C3-1585-9294-6B4F-F753F7DFB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8C649-8F51-A29D-F8A2-D1370796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1674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MATRIZ ELÉTRICA BRASILEIRA DO FUTURO</a:t>
            </a: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9260D584-AFF6-7748-58EA-AF90E5B03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995697"/>
              </p:ext>
            </p:extLst>
          </p:nvPr>
        </p:nvGraphicFramePr>
        <p:xfrm>
          <a:off x="454457" y="1854482"/>
          <a:ext cx="4572000" cy="311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090E51AF-344F-C7FF-97D8-68F8BC87D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743831"/>
              </p:ext>
            </p:extLst>
          </p:nvPr>
        </p:nvGraphicFramePr>
        <p:xfrm>
          <a:off x="6552587" y="1854482"/>
          <a:ext cx="4572000" cy="311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3228FBD-F5A1-5034-495F-921CA6B5F92F}"/>
              </a:ext>
            </a:extLst>
          </p:cNvPr>
          <p:cNvSpPr txBox="1"/>
          <p:nvPr/>
        </p:nvSpPr>
        <p:spPr>
          <a:xfrm>
            <a:off x="1846154" y="1432452"/>
            <a:ext cx="1788607" cy="42203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Open Sans"/>
              </a:rPr>
              <a:t>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9AC421-25BF-097A-75DE-06B325F9DBCE}"/>
              </a:ext>
            </a:extLst>
          </p:cNvPr>
          <p:cNvSpPr txBox="1"/>
          <p:nvPr/>
        </p:nvSpPr>
        <p:spPr>
          <a:xfrm>
            <a:off x="7944284" y="1373837"/>
            <a:ext cx="1788607" cy="42203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Open Sans"/>
              </a:rPr>
              <a:t>2030</a:t>
            </a:r>
          </a:p>
        </p:txBody>
      </p:sp>
      <p:sp>
        <p:nvSpPr>
          <p:cNvPr id="44" name="Half Frame 43">
            <a:extLst>
              <a:ext uri="{FF2B5EF4-FFF2-40B4-BE49-F238E27FC236}">
                <a16:creationId xmlns:a16="http://schemas.microsoft.com/office/drawing/2014/main" id="{56331EB0-CB34-164F-135C-F8605F26AE30}"/>
              </a:ext>
            </a:extLst>
          </p:cNvPr>
          <p:cNvSpPr/>
          <p:nvPr/>
        </p:nvSpPr>
        <p:spPr>
          <a:xfrm rot="8179005">
            <a:off x="5641761" y="3089636"/>
            <a:ext cx="595139" cy="642166"/>
          </a:xfrm>
          <a:prstGeom prst="halfFrame">
            <a:avLst>
              <a:gd name="adj1" fmla="val 16118"/>
              <a:gd name="adj2" fmla="val 18338"/>
            </a:avLst>
          </a:prstGeom>
          <a:solidFill>
            <a:srgbClr val="6B9EA6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5" name="Half Frame 44">
            <a:extLst>
              <a:ext uri="{FF2B5EF4-FFF2-40B4-BE49-F238E27FC236}">
                <a16:creationId xmlns:a16="http://schemas.microsoft.com/office/drawing/2014/main" id="{9A78049C-BA2B-07B7-8E0A-C859DE27A930}"/>
              </a:ext>
            </a:extLst>
          </p:cNvPr>
          <p:cNvSpPr/>
          <p:nvPr/>
        </p:nvSpPr>
        <p:spPr>
          <a:xfrm rot="8179005">
            <a:off x="5218640" y="3089635"/>
            <a:ext cx="595139" cy="642166"/>
          </a:xfrm>
          <a:prstGeom prst="halfFrame">
            <a:avLst>
              <a:gd name="adj1" fmla="val 16118"/>
              <a:gd name="adj2" fmla="val 18338"/>
            </a:avLst>
          </a:prstGeom>
          <a:solidFill>
            <a:srgbClr val="6B9EA6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D620987-98A3-2F71-22D0-A46FDE349030}"/>
              </a:ext>
            </a:extLst>
          </p:cNvPr>
          <p:cNvSpPr/>
          <p:nvPr/>
        </p:nvSpPr>
        <p:spPr>
          <a:xfrm>
            <a:off x="633822" y="5024020"/>
            <a:ext cx="4937760" cy="1280160"/>
          </a:xfrm>
          <a:prstGeom prst="roundRect">
            <a:avLst>
              <a:gd name="adj" fmla="val 7086"/>
            </a:avLst>
          </a:prstGeom>
          <a:solidFill>
            <a:srgbClr val="6B9EA6">
              <a:lumMod val="20000"/>
              <a:lumOff val="80000"/>
            </a:srgbClr>
          </a:solidFill>
          <a:ln w="12700" cap="flat" cmpd="sng" algn="ctr">
            <a:solidFill>
              <a:srgbClr val="162944">
                <a:shade val="1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Renováveis (eólicas e solares) vão continuar liderando a expansão no Brasil. As estimativas são de um crescimento na participação de 66 GW (~ 30%) para 107 GW (~ 42%)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A8B2E7D-B144-3910-6AAD-B2EB110A23C5}"/>
              </a:ext>
            </a:extLst>
          </p:cNvPr>
          <p:cNvSpPr/>
          <p:nvPr/>
        </p:nvSpPr>
        <p:spPr>
          <a:xfrm>
            <a:off x="6288307" y="5028635"/>
            <a:ext cx="4937760" cy="1280160"/>
          </a:xfrm>
          <a:prstGeom prst="roundRect">
            <a:avLst>
              <a:gd name="adj" fmla="val 7086"/>
            </a:avLst>
          </a:prstGeom>
          <a:solidFill>
            <a:srgbClr val="6B9EA6">
              <a:lumMod val="50000"/>
            </a:srgbClr>
          </a:solidFill>
          <a:ln w="12700" cap="flat" cmpd="sng" algn="ctr">
            <a:solidFill>
              <a:srgbClr val="162944">
                <a:shade val="1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 acordo com a Aneel, tem aproximadamente 16 GW de projetos já autorizados, mas sem construção iniciada, aguardando apenas um comprador para seu PPA.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4A74A63-2E43-8023-01E3-87A340EAF160}"/>
              </a:ext>
            </a:extLst>
          </p:cNvPr>
          <p:cNvGrpSpPr/>
          <p:nvPr/>
        </p:nvGrpSpPr>
        <p:grpSpPr>
          <a:xfrm>
            <a:off x="4411223" y="1532308"/>
            <a:ext cx="1482738" cy="322173"/>
            <a:chOff x="4210259" y="1938708"/>
            <a:chExt cx="1482738" cy="32217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F689C06-E47B-AB0E-966B-FC2FC6C872FB}"/>
                </a:ext>
              </a:extLst>
            </p:cNvPr>
            <p:cNvSpPr/>
            <p:nvPr/>
          </p:nvSpPr>
          <p:spPr>
            <a:xfrm>
              <a:off x="4210259" y="2031214"/>
              <a:ext cx="137160" cy="137160"/>
            </a:xfrm>
            <a:prstGeom prst="rect">
              <a:avLst/>
            </a:prstGeom>
            <a:solidFill>
              <a:srgbClr val="1560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1DA64B9-0F95-B622-FCB6-30F029EF09BE}"/>
                </a:ext>
              </a:extLst>
            </p:cNvPr>
            <p:cNvSpPr txBox="1"/>
            <p:nvPr/>
          </p:nvSpPr>
          <p:spPr>
            <a:xfrm>
              <a:off x="4359916" y="1938708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Hidro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8F925F-EC86-FD72-8C30-189ABFEC2A51}"/>
              </a:ext>
            </a:extLst>
          </p:cNvPr>
          <p:cNvGrpSpPr/>
          <p:nvPr/>
        </p:nvGrpSpPr>
        <p:grpSpPr>
          <a:xfrm>
            <a:off x="4411223" y="1840036"/>
            <a:ext cx="1482738" cy="322173"/>
            <a:chOff x="4210259" y="2246436"/>
            <a:chExt cx="1482738" cy="32217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AF96AB-FAFB-BC21-AC99-ECB44659BDD0}"/>
                </a:ext>
              </a:extLst>
            </p:cNvPr>
            <p:cNvSpPr/>
            <p:nvPr/>
          </p:nvSpPr>
          <p:spPr>
            <a:xfrm>
              <a:off x="4210259" y="2338942"/>
              <a:ext cx="137160" cy="137160"/>
            </a:xfrm>
            <a:prstGeom prst="rect">
              <a:avLst/>
            </a:prstGeom>
            <a:solidFill>
              <a:srgbClr val="D9D9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8B4025-07AD-4C76-B829-1F8BBCEB0831}"/>
                </a:ext>
              </a:extLst>
            </p:cNvPr>
            <p:cNvSpPr txBox="1"/>
            <p:nvPr/>
          </p:nvSpPr>
          <p:spPr>
            <a:xfrm>
              <a:off x="4359916" y="2246436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Térmicas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AC1FF8-55E7-5942-F1F9-BDCDD5D54D36}"/>
              </a:ext>
            </a:extLst>
          </p:cNvPr>
          <p:cNvGrpSpPr/>
          <p:nvPr/>
        </p:nvGrpSpPr>
        <p:grpSpPr>
          <a:xfrm>
            <a:off x="4398726" y="2161477"/>
            <a:ext cx="1482738" cy="322173"/>
            <a:chOff x="4197762" y="2567877"/>
            <a:chExt cx="1482738" cy="32217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9CE113A-48A4-2D01-2BC4-B93BEC7C3951}"/>
                </a:ext>
              </a:extLst>
            </p:cNvPr>
            <p:cNvSpPr/>
            <p:nvPr/>
          </p:nvSpPr>
          <p:spPr>
            <a:xfrm>
              <a:off x="4197762" y="2660383"/>
              <a:ext cx="137160" cy="137160"/>
            </a:xfrm>
            <a:prstGeom prst="rect">
              <a:avLst/>
            </a:prstGeom>
            <a:solidFill>
              <a:srgbClr val="BCAE9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FC0F2A4-B192-B6D4-3C88-224DC248A838}"/>
                </a:ext>
              </a:extLst>
            </p:cNvPr>
            <p:cNvSpPr txBox="1"/>
            <p:nvPr/>
          </p:nvSpPr>
          <p:spPr>
            <a:xfrm>
              <a:off x="4347419" y="2567877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Biomassa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6512F4-BF90-E2FA-8553-26882EE5A694}"/>
              </a:ext>
            </a:extLst>
          </p:cNvPr>
          <p:cNvGrpSpPr/>
          <p:nvPr/>
        </p:nvGrpSpPr>
        <p:grpSpPr>
          <a:xfrm>
            <a:off x="5855981" y="1524688"/>
            <a:ext cx="1482738" cy="322173"/>
            <a:chOff x="4210259" y="1938708"/>
            <a:chExt cx="1482738" cy="32217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C3443A1-FA6B-E10B-1B20-C8B783C840A6}"/>
                </a:ext>
              </a:extLst>
            </p:cNvPr>
            <p:cNvSpPr/>
            <p:nvPr/>
          </p:nvSpPr>
          <p:spPr>
            <a:xfrm>
              <a:off x="4210259" y="2031214"/>
              <a:ext cx="137160" cy="137160"/>
            </a:xfrm>
            <a:prstGeom prst="rect">
              <a:avLst/>
            </a:prstGeom>
            <a:solidFill>
              <a:srgbClr val="A6C5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09730F-787E-C8A2-AA1B-BF59C10B4138}"/>
                </a:ext>
              </a:extLst>
            </p:cNvPr>
            <p:cNvSpPr txBox="1"/>
            <p:nvPr/>
          </p:nvSpPr>
          <p:spPr>
            <a:xfrm>
              <a:off x="4359916" y="1938708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Eólica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CB9B3B-1DE0-0E6D-5F18-6AD2C887558D}"/>
              </a:ext>
            </a:extLst>
          </p:cNvPr>
          <p:cNvGrpSpPr/>
          <p:nvPr/>
        </p:nvGrpSpPr>
        <p:grpSpPr>
          <a:xfrm>
            <a:off x="5855981" y="1832416"/>
            <a:ext cx="1482738" cy="322173"/>
            <a:chOff x="4210259" y="2246436"/>
            <a:chExt cx="1482738" cy="32217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6D51EF0-1052-9BC4-FA71-50E706531EB9}"/>
                </a:ext>
              </a:extLst>
            </p:cNvPr>
            <p:cNvSpPr/>
            <p:nvPr/>
          </p:nvSpPr>
          <p:spPr>
            <a:xfrm>
              <a:off x="4210259" y="2338942"/>
              <a:ext cx="137160" cy="13716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7D9FE8-8D82-CD9B-EFAE-943EE9FE7FA6}"/>
                </a:ext>
              </a:extLst>
            </p:cNvPr>
            <p:cNvSpPr txBox="1"/>
            <p:nvPr/>
          </p:nvSpPr>
          <p:spPr>
            <a:xfrm>
              <a:off x="4359916" y="2246436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Solar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681250-7837-491A-DFDA-5A04644F3C16}"/>
              </a:ext>
            </a:extLst>
          </p:cNvPr>
          <p:cNvGrpSpPr/>
          <p:nvPr/>
        </p:nvGrpSpPr>
        <p:grpSpPr>
          <a:xfrm>
            <a:off x="5843484" y="2153857"/>
            <a:ext cx="1482738" cy="322173"/>
            <a:chOff x="4197762" y="2567877"/>
            <a:chExt cx="1482738" cy="32217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CABEEC9-CAC7-CE6E-5492-D15A6F93793A}"/>
                </a:ext>
              </a:extLst>
            </p:cNvPr>
            <p:cNvSpPr/>
            <p:nvPr/>
          </p:nvSpPr>
          <p:spPr>
            <a:xfrm>
              <a:off x="4197762" y="2660383"/>
              <a:ext cx="137160" cy="137160"/>
            </a:xfrm>
            <a:prstGeom prst="rect">
              <a:avLst/>
            </a:prstGeom>
            <a:solidFill>
              <a:srgbClr val="FFF0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8DC32F-FA04-C6BB-8294-116377A800A6}"/>
                </a:ext>
              </a:extLst>
            </p:cNvPr>
            <p:cNvSpPr txBox="1"/>
            <p:nvPr/>
          </p:nvSpPr>
          <p:spPr>
            <a:xfrm>
              <a:off x="4347419" y="2567877"/>
              <a:ext cx="1333081" cy="32217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rPr>
                <a:t>MMGD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E4CE8C9-CD15-7B7E-D74C-89929C84739D}"/>
              </a:ext>
            </a:extLst>
          </p:cNvPr>
          <p:cNvSpPr txBox="1"/>
          <p:nvPr/>
        </p:nvSpPr>
        <p:spPr>
          <a:xfrm>
            <a:off x="3290646" y="4544930"/>
            <a:ext cx="1788607" cy="422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Open Sans"/>
              </a:rPr>
              <a:t>Total: 225 GW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A87EFAF-C673-C3EC-67C8-262B90DC3907}"/>
              </a:ext>
            </a:extLst>
          </p:cNvPr>
          <p:cNvSpPr txBox="1"/>
          <p:nvPr/>
        </p:nvSpPr>
        <p:spPr>
          <a:xfrm>
            <a:off x="10007103" y="4544929"/>
            <a:ext cx="1788607" cy="422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Open Sans"/>
              </a:rPr>
              <a:t>Total: 259 GW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A843BB-3A67-29F0-63C6-45294F369E51}"/>
              </a:ext>
            </a:extLst>
          </p:cNvPr>
          <p:cNvCxnSpPr>
            <a:cxnSpLocks/>
          </p:cNvCxnSpPr>
          <p:nvPr/>
        </p:nvCxnSpPr>
        <p:spPr>
          <a:xfrm>
            <a:off x="563971" y="1231900"/>
            <a:ext cx="1518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8EAF4D3E-B336-7B32-6A34-1DF3941771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53" y="127802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72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SR">
    <a:dk1>
      <a:sysClr val="windowText" lastClr="000000"/>
    </a:dk1>
    <a:lt1>
      <a:sysClr val="window" lastClr="FFFFFF"/>
    </a:lt1>
    <a:dk2>
      <a:srgbClr val="20324C"/>
    </a:dk2>
    <a:lt2>
      <a:srgbClr val="D8D8D8"/>
    </a:lt2>
    <a:accent1>
      <a:srgbClr val="162944"/>
    </a:accent1>
    <a:accent2>
      <a:srgbClr val="2F5893"/>
    </a:accent2>
    <a:accent3>
      <a:srgbClr val="6B9EA6"/>
    </a:accent3>
    <a:accent4>
      <a:srgbClr val="4C787F"/>
    </a:accent4>
    <a:accent5>
      <a:srgbClr val="877553"/>
    </a:accent5>
    <a:accent6>
      <a:srgbClr val="AC9A78"/>
    </a:accent6>
    <a:hlink>
      <a:srgbClr val="2F5893"/>
    </a:hlink>
    <a:folHlink>
      <a:srgbClr val="2F5893"/>
    </a:folHlink>
  </a:clrScheme>
  <a:fontScheme name="PSR">
    <a:majorFont>
      <a:latin typeface="Open Sans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SR">
    <a:dk1>
      <a:sysClr val="windowText" lastClr="000000"/>
    </a:dk1>
    <a:lt1>
      <a:sysClr val="window" lastClr="FFFFFF"/>
    </a:lt1>
    <a:dk2>
      <a:srgbClr val="20324C"/>
    </a:dk2>
    <a:lt2>
      <a:srgbClr val="D8D8D8"/>
    </a:lt2>
    <a:accent1>
      <a:srgbClr val="162944"/>
    </a:accent1>
    <a:accent2>
      <a:srgbClr val="2F5893"/>
    </a:accent2>
    <a:accent3>
      <a:srgbClr val="6B9EA6"/>
    </a:accent3>
    <a:accent4>
      <a:srgbClr val="4C787F"/>
    </a:accent4>
    <a:accent5>
      <a:srgbClr val="877553"/>
    </a:accent5>
    <a:accent6>
      <a:srgbClr val="AC9A78"/>
    </a:accent6>
    <a:hlink>
      <a:srgbClr val="2F5893"/>
    </a:hlink>
    <a:folHlink>
      <a:srgbClr val="2F5893"/>
    </a:folHlink>
  </a:clrScheme>
  <a:fontScheme name="PSR">
    <a:majorFont>
      <a:latin typeface="Open Sans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SR">
    <a:dk1>
      <a:sysClr val="windowText" lastClr="000000"/>
    </a:dk1>
    <a:lt1>
      <a:sysClr val="window" lastClr="FFFFFF"/>
    </a:lt1>
    <a:dk2>
      <a:srgbClr val="20324C"/>
    </a:dk2>
    <a:lt2>
      <a:srgbClr val="D8D8D8"/>
    </a:lt2>
    <a:accent1>
      <a:srgbClr val="162944"/>
    </a:accent1>
    <a:accent2>
      <a:srgbClr val="2F5893"/>
    </a:accent2>
    <a:accent3>
      <a:srgbClr val="6B9EA6"/>
    </a:accent3>
    <a:accent4>
      <a:srgbClr val="4C787F"/>
    </a:accent4>
    <a:accent5>
      <a:srgbClr val="877553"/>
    </a:accent5>
    <a:accent6>
      <a:srgbClr val="AC9A78"/>
    </a:accent6>
    <a:hlink>
      <a:srgbClr val="2F5893"/>
    </a:hlink>
    <a:folHlink>
      <a:srgbClr val="2F5893"/>
    </a:folHlink>
  </a:clrScheme>
  <a:fontScheme name="PSR">
    <a:majorFont>
      <a:latin typeface="Open Sans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2DCA1FBD113E48A7AC7902987D1510" ma:contentTypeVersion="14" ma:contentTypeDescription="Crie um novo documento." ma:contentTypeScope="" ma:versionID="86c8de8f293e914ecc62f045728d67ae">
  <xsd:schema xmlns:xsd="http://www.w3.org/2001/XMLSchema" xmlns:xs="http://www.w3.org/2001/XMLSchema" xmlns:p="http://schemas.microsoft.com/office/2006/metadata/properties" xmlns:ns2="9a19d94c-8ea3-488c-91fa-17b5a52bd491" xmlns:ns3="c2a58a26-6ec3-4634-a3f1-8dd141500c5b" targetNamespace="http://schemas.microsoft.com/office/2006/metadata/properties" ma:root="true" ma:fieldsID="7804dc5e5d3edfb1ae37d6cd29f19f32" ns2:_="" ns3:_="">
    <xsd:import namespace="9a19d94c-8ea3-488c-91fa-17b5a52bd491"/>
    <xsd:import namespace="c2a58a26-6ec3-4634-a3f1-8dd141500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9d94c-8ea3-488c-91fa-17b5a52bd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8d197b-efd4-4897-b251-83955c2c3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a58a26-6ec3-4634-a3f1-8dd141500c5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1148d0b-7daa-4c2a-b04a-21c90e8d2e8a}" ma:internalName="TaxCatchAll" ma:showField="CatchAllData" ma:web="c2a58a26-6ec3-4634-a3f1-8dd141500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9d94c-8ea3-488c-91fa-17b5a52bd491">
      <Terms xmlns="http://schemas.microsoft.com/office/infopath/2007/PartnerControls"/>
    </lcf76f155ced4ddcb4097134ff3c332f>
    <TaxCatchAll xmlns="c2a58a26-6ec3-4634-a3f1-8dd141500c5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ED0B7F-6124-4344-A5D9-FD642562F4A1}"/>
</file>

<file path=customXml/itemProps2.xml><?xml version="1.0" encoding="utf-8"?>
<ds:datastoreItem xmlns:ds="http://schemas.openxmlformats.org/officeDocument/2006/customXml" ds:itemID="{E369DD07-9550-42B5-B622-3FF193C9183E}">
  <ds:schemaRefs>
    <ds:schemaRef ds:uri="http://www.w3.org/XML/1998/namespace"/>
    <ds:schemaRef ds:uri="http://purl.org/dc/dcmitype/"/>
    <ds:schemaRef ds:uri="http://purl.org/dc/elements/1.1/"/>
    <ds:schemaRef ds:uri="529f0eba-47c5-4c9e-b25c-d8b4f8be0c20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714D773-275A-4EE3-A19B-B74CCA2453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1391</Words>
  <Application>Microsoft Office PowerPoint</Application>
  <PresentationFormat>Widescreen</PresentationFormat>
  <Paragraphs>279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Cambria Math</vt:lpstr>
      <vt:lpstr>Myriad Pro</vt:lpstr>
      <vt:lpstr>Open Sans</vt:lpstr>
      <vt:lpstr>Open Sans </vt:lpstr>
      <vt:lpstr>Open Sans ExtraBold</vt:lpstr>
      <vt:lpstr>Open Sans Medium</vt:lpstr>
      <vt:lpstr>Open Sans Semibold</vt:lpstr>
      <vt:lpstr>Poppins Light</vt:lpstr>
      <vt:lpstr>Tahoma</vt:lpstr>
      <vt:lpstr>Wingdings</vt:lpstr>
      <vt:lpstr>Tema do Office</vt:lpstr>
      <vt:lpstr>PowerPoint Presentation</vt:lpstr>
      <vt:lpstr>Modelos de planejamento de transmissão</vt:lpstr>
      <vt:lpstr>PSR</vt:lpstr>
      <vt:lpstr>A PSR atua em mais de 70 países de todos os continentes</vt:lpstr>
      <vt:lpstr>A PREOCUPAÇÃO DO MUNDO</vt:lpstr>
      <vt:lpstr>O FOCO ESTÁ NO SETOR DE ENERGIA</vt:lpstr>
      <vt:lpstr>CERTEZAS E INCERTEZAS TECNOLÓGICAS</vt:lpstr>
      <vt:lpstr>PowerPoint Presentation</vt:lpstr>
      <vt:lpstr>MATRIZ ELÉTRICA BRASILEIRA DO FUTURO</vt:lpstr>
      <vt:lpstr>DESAFIOS NO PLANEJAMENTO E OPERAÇÃO</vt:lpstr>
      <vt:lpstr>A INTERMITÊNCIA E VARIABILIDADE NA REDE DE TRANSMISSÃO</vt:lpstr>
      <vt:lpstr>NECESSIDADE DE FLEXIBILIDADE NA TRANSMISSÃO</vt:lpstr>
      <vt:lpstr>FORMULAÇÃO DO PROBLEMA DE EXPANSÃO</vt:lpstr>
      <vt:lpstr>EXPERIÊNCIA DA PSR</vt:lpstr>
      <vt:lpstr>MÉTODOS DE SCREENING PARA DEFINIÇÃO DE CANDIDATOS</vt:lpstr>
      <vt:lpstr>SCREEN</vt:lpstr>
      <vt:lpstr>SCREEN</vt:lpstr>
      <vt:lpstr>SCREEN</vt:lpstr>
      <vt:lpstr>RESULTADOS DE ESTUDOS</vt:lpstr>
      <vt:lpstr>RESULTADOS DE ESTUDOS</vt:lpstr>
      <vt:lpstr>RESULTADOS DE ESTUDOS</vt:lpstr>
      <vt:lpstr>RESULTADOS DE ESTUDOS</vt:lpstr>
      <vt:lpstr>SIMULAÇÃO DO DYNAMIC LINE RATING (DLR)</vt:lpstr>
      <vt:lpstr>H2V: DESAFIO DO “HYPE” X “HOPE” DO H2V</vt:lpstr>
      <vt:lpstr>DATA CENTERS: QUAL O TAMANHO DESTA DEMANDA?</vt:lpstr>
      <vt:lpstr>NOVOS DESAFIOS </vt:lpstr>
      <vt:lpstr>HIGH-WIRE ACT: CABOS DE ALTA CAPACIDADE COMO POSSÍVEL SOLUÇÃO</vt:lpstr>
      <vt:lpstr>CONCLUSÕES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Feitoza Ferrari</dc:creator>
  <cp:lastModifiedBy>Amanda Fernandes de Oliveira</cp:lastModifiedBy>
  <cp:revision>3</cp:revision>
  <dcterms:created xsi:type="dcterms:W3CDTF">2025-01-29T18:43:30Z</dcterms:created>
  <dcterms:modified xsi:type="dcterms:W3CDTF">2025-02-05T21:54:43Z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0x010100A12DCA1FBD113E48A7AC7902987D1510</vt:lpwstr>
  </property>
  <property fmtid="{D5CDD505-2E9C-101B-9397-08002B2CF9AE}" pid="3" name="Order">
    <vt:lpwstr>542900.000000000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