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8" r:id="rId6"/>
    <p:sldId id="2147471941" r:id="rId7"/>
    <p:sldId id="2147471942" r:id="rId8"/>
    <p:sldId id="2147471943" r:id="rId9"/>
    <p:sldId id="262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D02F43-ADC4-46C4-8380-9FC64F50923E}" v="17" dt="2025-02-04T12:09:49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2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que Gross" userId="93545cf6-46c1-4626-a750-1b11a48bb3b4" providerId="ADAL" clId="{53D02F43-ADC4-46C4-8380-9FC64F50923E}"/>
    <pc:docChg chg="undo custSel addSld delSld modSld">
      <pc:chgData name="Henrique Gross" userId="93545cf6-46c1-4626-a750-1b11a48bb3b4" providerId="ADAL" clId="{53D02F43-ADC4-46C4-8380-9FC64F50923E}" dt="2025-02-04T17:37:05.904" v="544" actId="20577"/>
      <pc:docMkLst>
        <pc:docMk/>
      </pc:docMkLst>
      <pc:sldChg chg="del">
        <pc:chgData name="Henrique Gross" userId="93545cf6-46c1-4626-a750-1b11a48bb3b4" providerId="ADAL" clId="{53D02F43-ADC4-46C4-8380-9FC64F50923E}" dt="2025-02-03T13:26:53.220" v="286" actId="47"/>
        <pc:sldMkLst>
          <pc:docMk/>
          <pc:sldMk cId="4192975475" sldId="260"/>
        </pc:sldMkLst>
      </pc:sldChg>
      <pc:sldChg chg="del">
        <pc:chgData name="Henrique Gross" userId="93545cf6-46c1-4626-a750-1b11a48bb3b4" providerId="ADAL" clId="{53D02F43-ADC4-46C4-8380-9FC64F50923E}" dt="2025-02-03T13:26:53.220" v="286" actId="47"/>
        <pc:sldMkLst>
          <pc:docMk/>
          <pc:sldMk cId="2998452236" sldId="261"/>
        </pc:sldMkLst>
      </pc:sldChg>
      <pc:sldChg chg="addSp delSp modSp mod setBg">
        <pc:chgData name="Henrique Gross" userId="93545cf6-46c1-4626-a750-1b11a48bb3b4" providerId="ADAL" clId="{53D02F43-ADC4-46C4-8380-9FC64F50923E}" dt="2025-02-04T12:09:55.783" v="483" actId="6549"/>
        <pc:sldMkLst>
          <pc:docMk/>
          <pc:sldMk cId="2860981937" sldId="2147471942"/>
        </pc:sldMkLst>
        <pc:spChg chg="add mod">
          <ac:chgData name="Henrique Gross" userId="93545cf6-46c1-4626-a750-1b11a48bb3b4" providerId="ADAL" clId="{53D02F43-ADC4-46C4-8380-9FC64F50923E}" dt="2025-02-04T12:07:00.935" v="440" actId="207"/>
          <ac:spMkLst>
            <pc:docMk/>
            <pc:sldMk cId="2860981937" sldId="2147471942"/>
            <ac:spMk id="3" creationId="{0FE02C2E-105B-93A2-FD7F-55ED4D2DB514}"/>
          </ac:spMkLst>
        </pc:spChg>
        <pc:spChg chg="del">
          <ac:chgData name="Henrique Gross" userId="93545cf6-46c1-4626-a750-1b11a48bb3b4" providerId="ADAL" clId="{53D02F43-ADC4-46C4-8380-9FC64F50923E}" dt="2025-02-03T13:00:32.025" v="65" actId="478"/>
          <ac:spMkLst>
            <pc:docMk/>
            <pc:sldMk cId="2860981937" sldId="2147471942"/>
            <ac:spMk id="4" creationId="{0D31F2F3-9A01-4060-A097-29A9013641B1}"/>
          </ac:spMkLst>
        </pc:spChg>
        <pc:spChg chg="add mod">
          <ac:chgData name="Henrique Gross" userId="93545cf6-46c1-4626-a750-1b11a48bb3b4" providerId="ADAL" clId="{53D02F43-ADC4-46C4-8380-9FC64F50923E}" dt="2025-02-04T12:07:19.119" v="445" actId="6549"/>
          <ac:spMkLst>
            <pc:docMk/>
            <pc:sldMk cId="2860981937" sldId="2147471942"/>
            <ac:spMk id="4" creationId="{6052A313-54FA-432E-EE61-BF203E8C7939}"/>
          </ac:spMkLst>
        </pc:spChg>
        <pc:spChg chg="add mod">
          <ac:chgData name="Henrique Gross" userId="93545cf6-46c1-4626-a750-1b11a48bb3b4" providerId="ADAL" clId="{53D02F43-ADC4-46C4-8380-9FC64F50923E}" dt="2025-02-04T12:07:37.207" v="451" actId="6549"/>
          <ac:spMkLst>
            <pc:docMk/>
            <pc:sldMk cId="2860981937" sldId="2147471942"/>
            <ac:spMk id="6" creationId="{647E155C-4502-3618-4F3F-C5F27AEB745B}"/>
          </ac:spMkLst>
        </pc:spChg>
        <pc:spChg chg="add mod">
          <ac:chgData name="Henrique Gross" userId="93545cf6-46c1-4626-a750-1b11a48bb3b4" providerId="ADAL" clId="{53D02F43-ADC4-46C4-8380-9FC64F50923E}" dt="2025-02-04T12:07:56.585" v="456" actId="6549"/>
          <ac:spMkLst>
            <pc:docMk/>
            <pc:sldMk cId="2860981937" sldId="2147471942"/>
            <ac:spMk id="8" creationId="{BDD90104-6B42-E07D-F294-EEA5987D1C48}"/>
          </ac:spMkLst>
        </pc:spChg>
        <pc:spChg chg="add mod">
          <ac:chgData name="Henrique Gross" userId="93545cf6-46c1-4626-a750-1b11a48bb3b4" providerId="ADAL" clId="{53D02F43-ADC4-46C4-8380-9FC64F50923E}" dt="2025-02-04T12:08:23.303" v="463" actId="6549"/>
          <ac:spMkLst>
            <pc:docMk/>
            <pc:sldMk cId="2860981937" sldId="2147471942"/>
            <ac:spMk id="9" creationId="{6C2B135F-46BB-AFB0-F1F3-3DAE2D62D3D9}"/>
          </ac:spMkLst>
        </pc:spChg>
        <pc:spChg chg="add mod">
          <ac:chgData name="Henrique Gross" userId="93545cf6-46c1-4626-a750-1b11a48bb3b4" providerId="ADAL" clId="{53D02F43-ADC4-46C4-8380-9FC64F50923E}" dt="2025-02-04T12:08:37.766" v="467" actId="20577"/>
          <ac:spMkLst>
            <pc:docMk/>
            <pc:sldMk cId="2860981937" sldId="2147471942"/>
            <ac:spMk id="10" creationId="{63C42CDD-09E1-965C-7D44-FBB709884911}"/>
          </ac:spMkLst>
        </pc:spChg>
        <pc:spChg chg="add mod">
          <ac:chgData name="Henrique Gross" userId="93545cf6-46c1-4626-a750-1b11a48bb3b4" providerId="ADAL" clId="{53D02F43-ADC4-46C4-8380-9FC64F50923E}" dt="2025-02-04T12:09:20.523" v="471" actId="20577"/>
          <ac:spMkLst>
            <pc:docMk/>
            <pc:sldMk cId="2860981937" sldId="2147471942"/>
            <ac:spMk id="11" creationId="{2E167253-0A93-1C31-88A9-3170CF7F2460}"/>
          </ac:spMkLst>
        </pc:spChg>
        <pc:spChg chg="add mod">
          <ac:chgData name="Henrique Gross" userId="93545cf6-46c1-4626-a750-1b11a48bb3b4" providerId="ADAL" clId="{53D02F43-ADC4-46C4-8380-9FC64F50923E}" dt="2025-02-04T12:09:31.773" v="475" actId="6549"/>
          <ac:spMkLst>
            <pc:docMk/>
            <pc:sldMk cId="2860981937" sldId="2147471942"/>
            <ac:spMk id="12" creationId="{70AA6400-353B-37E5-3A0F-6690DD036161}"/>
          </ac:spMkLst>
        </pc:spChg>
        <pc:spChg chg="add mod">
          <ac:chgData name="Henrique Gross" userId="93545cf6-46c1-4626-a750-1b11a48bb3b4" providerId="ADAL" clId="{53D02F43-ADC4-46C4-8380-9FC64F50923E}" dt="2025-02-04T12:09:42.992" v="479" actId="20577"/>
          <ac:spMkLst>
            <pc:docMk/>
            <pc:sldMk cId="2860981937" sldId="2147471942"/>
            <ac:spMk id="13" creationId="{7EFAABCF-A0C2-E54E-A9F0-8FCB5BDE2B23}"/>
          </ac:spMkLst>
        </pc:spChg>
        <pc:spChg chg="add mod">
          <ac:chgData name="Henrique Gross" userId="93545cf6-46c1-4626-a750-1b11a48bb3b4" providerId="ADAL" clId="{53D02F43-ADC4-46C4-8380-9FC64F50923E}" dt="2025-02-04T12:09:55.783" v="483" actId="6549"/>
          <ac:spMkLst>
            <pc:docMk/>
            <pc:sldMk cId="2860981937" sldId="2147471942"/>
            <ac:spMk id="14" creationId="{8F5DAF3F-7511-7280-3735-39C771E4349D}"/>
          </ac:spMkLst>
        </pc:spChg>
        <pc:spChg chg="mod">
          <ac:chgData name="Henrique Gross" userId="93545cf6-46c1-4626-a750-1b11a48bb3b4" providerId="ADAL" clId="{53D02F43-ADC4-46C4-8380-9FC64F50923E}" dt="2025-02-03T12:59:41.527" v="64" actId="1035"/>
          <ac:spMkLst>
            <pc:docMk/>
            <pc:sldMk cId="2860981937" sldId="2147471942"/>
            <ac:spMk id="16" creationId="{96412A75-13A1-147C-C6CA-2A6C74EA4829}"/>
          </ac:spMkLst>
        </pc:spChg>
        <pc:graphicFrameChg chg="del">
          <ac:chgData name="Henrique Gross" userId="93545cf6-46c1-4626-a750-1b11a48bb3b4" providerId="ADAL" clId="{53D02F43-ADC4-46C4-8380-9FC64F50923E}" dt="2025-02-03T12:58:11.567" v="2" actId="478"/>
          <ac:graphicFrameMkLst>
            <pc:docMk/>
            <pc:sldMk cId="2860981937" sldId="2147471942"/>
            <ac:graphicFrameMk id="3" creationId="{67ED0005-02CF-5B52-3ECB-E77617515814}"/>
          </ac:graphicFrameMkLst>
        </pc:graphicFrameChg>
        <pc:picChg chg="add mod">
          <ac:chgData name="Henrique Gross" userId="93545cf6-46c1-4626-a750-1b11a48bb3b4" providerId="ADAL" clId="{53D02F43-ADC4-46C4-8380-9FC64F50923E}" dt="2025-02-04T12:08:11.114" v="459" actId="1076"/>
          <ac:picMkLst>
            <pc:docMk/>
            <pc:sldMk cId="2860981937" sldId="2147471942"/>
            <ac:picMk id="5" creationId="{D4475658-4040-9EB6-A994-B10EDAB0CA6E}"/>
          </ac:picMkLst>
        </pc:picChg>
      </pc:sldChg>
      <pc:sldChg chg="delSp modSp add mod">
        <pc:chgData name="Henrique Gross" userId="93545cf6-46c1-4626-a750-1b11a48bb3b4" providerId="ADAL" clId="{53D02F43-ADC4-46C4-8380-9FC64F50923E}" dt="2025-02-04T17:37:05.904" v="544" actId="20577"/>
        <pc:sldMkLst>
          <pc:docMk/>
          <pc:sldMk cId="391439114" sldId="2147471943"/>
        </pc:sldMkLst>
        <pc:spChg chg="mod">
          <ac:chgData name="Henrique Gross" userId="93545cf6-46c1-4626-a750-1b11a48bb3b4" providerId="ADAL" clId="{53D02F43-ADC4-46C4-8380-9FC64F50923E}" dt="2025-02-04T17:37:05.904" v="544" actId="20577"/>
          <ac:spMkLst>
            <pc:docMk/>
            <pc:sldMk cId="391439114" sldId="2147471943"/>
            <ac:spMk id="16" creationId="{A081B230-FF25-2871-20CE-B3FD1455D285}"/>
          </ac:spMkLst>
        </pc:spChg>
        <pc:graphicFrameChg chg="del mod">
          <ac:chgData name="Henrique Gross" userId="93545cf6-46c1-4626-a750-1b11a48bb3b4" providerId="ADAL" clId="{53D02F43-ADC4-46C4-8380-9FC64F50923E}" dt="2025-02-03T13:02:04.351" v="69" actId="478"/>
          <ac:graphicFrameMkLst>
            <pc:docMk/>
            <pc:sldMk cId="391439114" sldId="2147471943"/>
            <ac:graphicFrameMk id="3" creationId="{2EF0A545-B65A-67A7-B792-A42117AF6B2C}"/>
          </ac:graphicFrameMkLst>
        </pc:graphicFrameChg>
      </pc:sldChg>
      <pc:sldChg chg="modSp add del mod">
        <pc:chgData name="Henrique Gross" userId="93545cf6-46c1-4626-a750-1b11a48bb3b4" providerId="ADAL" clId="{53D02F43-ADC4-46C4-8380-9FC64F50923E}" dt="2025-02-03T13:00:40.843" v="66" actId="47"/>
        <pc:sldMkLst>
          <pc:docMk/>
          <pc:sldMk cId="1836662122" sldId="2147473817"/>
        </pc:sldMkLst>
        <pc:spChg chg="mod">
          <ac:chgData name="Henrique Gross" userId="93545cf6-46c1-4626-a750-1b11a48bb3b4" providerId="ADAL" clId="{53D02F43-ADC4-46C4-8380-9FC64F50923E}" dt="2025-02-03T12:57:44.446" v="1" actId="27636"/>
          <ac:spMkLst>
            <pc:docMk/>
            <pc:sldMk cId="1836662122" sldId="2147473817"/>
            <ac:spMk id="7" creationId="{0AD4763D-0C59-4ACE-A167-043B067CF6C7}"/>
          </ac:spMkLst>
        </pc:spChg>
      </pc:sldChg>
      <pc:sldMasterChg chg="delSldLayout">
        <pc:chgData name="Henrique Gross" userId="93545cf6-46c1-4626-a750-1b11a48bb3b4" providerId="ADAL" clId="{53D02F43-ADC4-46C4-8380-9FC64F50923E}" dt="2025-02-03T13:00:40.843" v="66" actId="47"/>
        <pc:sldMasterMkLst>
          <pc:docMk/>
          <pc:sldMasterMk cId="1698508720" sldId="2147483648"/>
        </pc:sldMasterMkLst>
        <pc:sldLayoutChg chg="del">
          <pc:chgData name="Henrique Gross" userId="93545cf6-46c1-4626-a750-1b11a48bb3b4" providerId="ADAL" clId="{53D02F43-ADC4-46C4-8380-9FC64F50923E}" dt="2025-02-03T13:00:40.843" v="66" actId="47"/>
          <pc:sldLayoutMkLst>
            <pc:docMk/>
            <pc:sldMasterMk cId="1698508720" sldId="2147483648"/>
            <pc:sldLayoutMk cId="3457067824" sldId="214748366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 dirty="0"/>
              <a:t>HVDC</a:t>
            </a:r>
            <a:r>
              <a:rPr lang="sv-SE" b="1" baseline="0" dirty="0"/>
              <a:t> VSC - Faixa de Potências</a:t>
            </a:r>
            <a:endParaRPr lang="en-US" b="1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 level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±80</c:v>
                </c:pt>
                <c:pt idx="1">
                  <c:v>±150</c:v>
                </c:pt>
                <c:pt idx="2">
                  <c:v>±320</c:v>
                </c:pt>
                <c:pt idx="3">
                  <c:v>±400</c:v>
                </c:pt>
                <c:pt idx="4">
                  <c:v>±525</c:v>
                </c:pt>
                <c:pt idx="5">
                  <c:v>±600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">
                  <c:v>250</c:v>
                </c:pt>
                <c:pt idx="1">
                  <c:v>470</c:v>
                </c:pt>
                <c:pt idx="2">
                  <c:v>1000</c:v>
                </c:pt>
                <c:pt idx="3">
                  <c:v>1300</c:v>
                </c:pt>
                <c:pt idx="4">
                  <c:v>1700</c:v>
                </c:pt>
                <c:pt idx="5">
                  <c:v>1900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A9-494F-928E-D29F5F0F9F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Delta to high level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accent1">
                    <a:lumMod val="45000"/>
                    <a:lumOff val="55000"/>
                  </a:schemeClr>
                </a:gs>
                <a:gs pos="99000">
                  <a:schemeClr val="accent1">
                    <a:lumMod val="45000"/>
                    <a:lumOff val="5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20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accent1">
                      <a:lumMod val="45000"/>
                      <a:lumOff val="5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2A9-494F-928E-D29F5F0F9F04}"/>
              </c:ext>
            </c:extLst>
          </c:dPt>
          <c:cat>
            <c:strRef>
              <c:f>Sheet1!$A$2:$A$7</c:f>
              <c:strCache>
                <c:ptCount val="6"/>
                <c:pt idx="0">
                  <c:v>±80</c:v>
                </c:pt>
                <c:pt idx="1">
                  <c:v>±150</c:v>
                </c:pt>
                <c:pt idx="2">
                  <c:v>±320</c:v>
                </c:pt>
                <c:pt idx="3">
                  <c:v>±400</c:v>
                </c:pt>
                <c:pt idx="4">
                  <c:v>±525</c:v>
                </c:pt>
                <c:pt idx="5">
                  <c:v>±600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250</c:v>
                </c:pt>
                <c:pt idx="1">
                  <c:v>470</c:v>
                </c:pt>
                <c:pt idx="2">
                  <c:v>1000</c:v>
                </c:pt>
                <c:pt idx="3">
                  <c:v>1200</c:v>
                </c:pt>
                <c:pt idx="4">
                  <c:v>1600</c:v>
                </c:pt>
                <c:pt idx="5">
                  <c:v>1900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A9-494F-928E-D29F5F0F9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2281080"/>
        <c:axId val="1012277472"/>
      </c:barChart>
      <c:catAx>
        <c:axId val="1012281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b="1" dirty="0"/>
                  <a:t>Nível</a:t>
                </a:r>
                <a:r>
                  <a:rPr lang="sv-SE" b="1" baseline="0" dirty="0"/>
                  <a:t> de tensão CC (kV)</a:t>
                </a:r>
                <a:endParaRPr lang="sv-SE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2277472"/>
        <c:crosses val="autoZero"/>
        <c:auto val="1"/>
        <c:lblAlgn val="ctr"/>
        <c:lblOffset val="100"/>
        <c:noMultiLvlLbl val="0"/>
      </c:catAx>
      <c:valAx>
        <c:axId val="1012277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b="1" dirty="0"/>
                  <a:t>Faixa de potência</a:t>
                </a:r>
                <a:r>
                  <a:rPr lang="sv-SE" b="1" baseline="0" dirty="0"/>
                  <a:t> (MW)</a:t>
                </a:r>
                <a:endParaRPr lang="sv-SE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2281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54FC6-0562-4CE2-8345-A2E3DE95FC8E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0B853-AF93-4550-8C49-B043517084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157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0B853-AF93-4550-8C49-B0435170846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89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C90493-5BC8-DC3C-89C2-4269E624B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C95154-3CA3-0617-5777-D1EF4EE60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36A617-5456-9091-F5DF-C8CA67475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8C4D-36CE-4E88-B573-7BA39ED5456C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6EBDA1-096D-7BF4-F3FC-007FBDE5F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F62A87-8EA1-6087-7192-4A404EBEE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8CA3-CBC9-4A74-90E3-720850D63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00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661C6E-4995-F019-17D8-1F7A56A4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D2B426-C638-F8F3-62E0-2D10D7AD0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0DE6D4-2931-69F5-C57A-0732ACD2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8C4D-36CE-4E88-B573-7BA39ED5456C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707072-1F5D-2C96-E436-6F182A40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81295C-31A0-97EE-2F4D-5A9FED4A4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8CA3-CBC9-4A74-90E3-720850D63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77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930568-EA61-4A36-482B-0E6AA86DC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DF926C-1FDE-197C-7F92-05F523D38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9CB643-E984-B015-C99C-BA35120A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8C4D-36CE-4E88-B573-7BA39ED5456C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03EAE4-5D1D-1EE4-5809-A6A82789F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8AE6EC-A7F8-032B-650C-FDA1C956B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8CA3-CBC9-4A74-90E3-720850D63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52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CBDBE-E3F8-9A07-6F52-57018D5C6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791D62-F0B2-E769-627B-90CB4303D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BE506E-E1F8-B063-3FD4-D07BB202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8C4D-36CE-4E88-B573-7BA39ED5456C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13AF1F-539E-0402-4EF4-4A6863AB2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B68E1D-523C-9B86-5412-186B9BAA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8CA3-CBC9-4A74-90E3-720850D63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34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9B738C-231E-7DD7-D9C0-62563A2AA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1CBAB4-FCD8-7535-C027-328139447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2C1A84-15FB-CBCE-B79B-933E518E6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8C4D-36CE-4E88-B573-7BA39ED5456C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711009-5A92-81C2-14B0-B866431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EB3C69-9D88-AD7B-939A-9CC3B7EF7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8CA3-CBC9-4A74-90E3-720850D63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37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0247D-3794-CF62-1674-AB54D6C7B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F18A73-B082-A4C6-D83E-5AE590D7A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E6AA05-C906-E79B-ECDC-2575B485E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D45406-DEC1-8183-11B8-04C08F7F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8C4D-36CE-4E88-B573-7BA39ED5456C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15930B-0800-0BBB-F502-80AAE17A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51CBDD-9052-7C98-F741-1A895ED7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8CA3-CBC9-4A74-90E3-720850D63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26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B44E0-2BB5-EA16-DF39-337F9F41B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B18BA3-9979-CC1A-9179-03F24D35A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B6C56EC-A858-D13B-73A0-AFD0EF24F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FCC3907-39B2-47FB-6611-68A02E196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6627302-10E1-5A21-5A11-431DE2B92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FE90BCE-8046-E3A2-37E3-A9ACDF152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8C4D-36CE-4E88-B573-7BA39ED5456C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730937C-B0D3-36DB-7504-B320DAD7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F157BDE-44C7-6AB5-1757-8B31DD87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8CA3-CBC9-4A74-90E3-720850D63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75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23F82-1FF4-9A62-EB87-8F0992107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17453BB-0BDF-E62B-192F-C4257C6A0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8C4D-36CE-4E88-B573-7BA39ED5456C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6619D97-5F10-87F2-E8F6-63FC15BC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4C4EF1C-E716-28E3-4108-868B9A491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8CA3-CBC9-4A74-90E3-720850D63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94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A520F3D-44E1-8407-7210-89A9D0C2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8C4D-36CE-4E88-B573-7BA39ED5456C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B99A27B-B632-F695-C25B-D3857FC5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E8981DD-8203-ED89-2B0E-27374F91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8CA3-CBC9-4A74-90E3-720850D63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87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FE48D4-5DDD-732F-93F6-972CDA166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A972D5-6112-6FEB-9AFE-F2175A21C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7C79AD5-6838-6BA6-04AD-A0962477B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705653-DEF1-8DC5-17DF-C03BC5DF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8C4D-36CE-4E88-B573-7BA39ED5456C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A74593-58CD-4BDB-931A-8B83A575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122378-0137-98F6-ED0D-C3F42D5C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8CA3-CBC9-4A74-90E3-720850D63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43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8FBB5-2ADB-851F-E7AA-40D1A19B4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6F76050-6046-A91D-21F2-074EDAD30C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34BE830-8F28-6DED-3CB3-971206966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B61720-DA53-E148-878F-5B025CBD5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8C4D-36CE-4E88-B573-7BA39ED5456C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034D2C-766B-1D81-07AE-BEA23376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BCE3C3-9189-EE3E-6093-7BAD375C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8CA3-CBC9-4A74-90E3-720850D63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20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B24A517-44AC-11B5-0B2A-1281516A7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328EB2-4E03-2A46-FB47-A16194C33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7C6DB0-A6CE-6E79-D878-7AFEC9056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B48C4D-36CE-4E88-B573-7BA39ED5456C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4F714C-816F-2FAC-4067-625B0E02E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B21DB5-46FC-7AA5-DFED-B80F7A8CA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058CA3-CBC9-4A74-90E3-720850D63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50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iagrama&#10;&#10;Descrição gerada automaticamente">
            <a:extLst>
              <a:ext uri="{FF2B5EF4-FFF2-40B4-BE49-F238E27FC236}">
                <a16:creationId xmlns:a16="http://schemas.microsoft.com/office/drawing/2014/main" id="{0FE4E674-2B7F-B98C-3B8C-F9ADE1313B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1207340-30A0-ACE9-4FE0-F7BB8AEC0FAF}"/>
              </a:ext>
            </a:extLst>
          </p:cNvPr>
          <p:cNvSpPr txBox="1"/>
          <p:nvPr/>
        </p:nvSpPr>
        <p:spPr>
          <a:xfrm>
            <a:off x="4797279" y="5189673"/>
            <a:ext cx="2597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HVDC VSC</a:t>
            </a:r>
          </a:p>
        </p:txBody>
      </p:sp>
    </p:spTree>
    <p:extLst>
      <p:ext uri="{BB962C8B-B14F-4D97-AF65-F5344CB8AC3E}">
        <p14:creationId xmlns:p14="http://schemas.microsoft.com/office/powerpoint/2010/main" val="86410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1DEE058F-F45A-9E45-99E9-847DBAEF7B63}"/>
              </a:ext>
            </a:extLst>
          </p:cNvPr>
          <p:cNvSpPr/>
          <p:nvPr/>
        </p:nvSpPr>
        <p:spPr>
          <a:xfrm>
            <a:off x="0" y="879568"/>
            <a:ext cx="12192000" cy="4876856"/>
          </a:xfrm>
          <a:prstGeom prst="rect">
            <a:avLst/>
          </a:prstGeom>
          <a:solidFill>
            <a:schemeClr val="accent6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69E358-006A-9F81-7771-50C31AB8B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288"/>
            <a:ext cx="10515600" cy="585609"/>
          </a:xfrm>
        </p:spPr>
        <p:txBody>
          <a:bodyPr>
            <a:normAutofit fontScale="90000"/>
          </a:bodyPr>
          <a:lstStyle/>
          <a:p>
            <a:r>
              <a:rPr lang="pt-BR" dirty="0"/>
              <a:t>HVDC VSC</a:t>
            </a:r>
          </a:p>
        </p:txBody>
      </p:sp>
      <p:pic>
        <p:nvPicPr>
          <p:cNvPr id="7" name="Espaço Reservado para Conteúdo 6" descr="Logotipo&#10;&#10;Descrição gerada automaticamente">
            <a:extLst>
              <a:ext uri="{FF2B5EF4-FFF2-40B4-BE49-F238E27FC236}">
                <a16:creationId xmlns:a16="http://schemas.microsoft.com/office/drawing/2014/main" id="{267297BD-1B2C-2BE9-3CE5-DAACC743EE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11" y="5802312"/>
            <a:ext cx="855377" cy="69056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0D72A99-E1B4-72B7-9A15-EF7E4E96D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1" y="966002"/>
            <a:ext cx="12052837" cy="472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0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6A1AA-DCD4-5387-AB5A-C44FD8E4C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7CC00131-A25A-480A-CDF7-16D2BCFF74FC}"/>
              </a:ext>
            </a:extLst>
          </p:cNvPr>
          <p:cNvSpPr/>
          <p:nvPr/>
        </p:nvSpPr>
        <p:spPr>
          <a:xfrm>
            <a:off x="0" y="879568"/>
            <a:ext cx="12192000" cy="4876856"/>
          </a:xfrm>
          <a:prstGeom prst="rect">
            <a:avLst/>
          </a:prstGeom>
          <a:solidFill>
            <a:schemeClr val="accent6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9E3875-2BD8-FA84-0703-2CD3F007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288"/>
            <a:ext cx="10515600" cy="585609"/>
          </a:xfrm>
        </p:spPr>
        <p:txBody>
          <a:bodyPr>
            <a:normAutofit fontScale="90000"/>
          </a:bodyPr>
          <a:lstStyle/>
          <a:p>
            <a:r>
              <a:rPr lang="pt-BR" dirty="0"/>
              <a:t>HVDC VSC</a:t>
            </a:r>
          </a:p>
        </p:txBody>
      </p:sp>
      <p:pic>
        <p:nvPicPr>
          <p:cNvPr id="7" name="Espaço Reservado para Conteúdo 6" descr="Logotipo&#10;&#10;Descrição gerada automaticamente">
            <a:extLst>
              <a:ext uri="{FF2B5EF4-FFF2-40B4-BE49-F238E27FC236}">
                <a16:creationId xmlns:a16="http://schemas.microsoft.com/office/drawing/2014/main" id="{903D5547-8CAC-0279-9554-9E1A966D1C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11" y="5802312"/>
            <a:ext cx="855377" cy="690563"/>
          </a:xfrm>
          <a:prstGeom prst="rect">
            <a:avLst/>
          </a:prstGeom>
        </p:spPr>
      </p:pic>
      <p:graphicFrame>
        <p:nvGraphicFramePr>
          <p:cNvPr id="3" name="Content Placeholder 11">
            <a:extLst>
              <a:ext uri="{FF2B5EF4-FFF2-40B4-BE49-F238E27FC236}">
                <a16:creationId xmlns:a16="http://schemas.microsoft.com/office/drawing/2014/main" id="{BE56C9CD-87D9-6FD9-F387-C6C283EB6C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252269"/>
              </p:ext>
            </p:extLst>
          </p:nvPr>
        </p:nvGraphicFramePr>
        <p:xfrm>
          <a:off x="263525" y="1376364"/>
          <a:ext cx="11664950" cy="423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1325415-3D8E-D5A4-C4B5-3238F6D4B2E0}"/>
              </a:ext>
            </a:extLst>
          </p:cNvPr>
          <p:cNvSpPr txBox="1">
            <a:spLocks/>
          </p:cNvSpPr>
          <p:nvPr/>
        </p:nvSpPr>
        <p:spPr>
          <a:xfrm>
            <a:off x="582366" y="6492875"/>
            <a:ext cx="6123600" cy="217651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1. </a:t>
            </a:r>
            <a:r>
              <a:rPr lang="pt-BR" sz="800" dirty="0"/>
              <a:t>A classificação exata do conversor e a classificação da transmissão do link dependerão das condições ambientais e das características da linha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76587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67B879-C5BB-3199-7E73-B87DA480C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96412A75-13A1-147C-C6CA-2A6C74EA4829}"/>
              </a:ext>
            </a:extLst>
          </p:cNvPr>
          <p:cNvSpPr/>
          <p:nvPr/>
        </p:nvSpPr>
        <p:spPr>
          <a:xfrm>
            <a:off x="0" y="590805"/>
            <a:ext cx="12192000" cy="4876856"/>
          </a:xfrm>
          <a:prstGeom prst="rect">
            <a:avLst/>
          </a:prstGeom>
          <a:solidFill>
            <a:schemeClr val="accent6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9BE5E3-3A53-C409-1F82-EF52BF1B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288"/>
            <a:ext cx="10515600" cy="585609"/>
          </a:xfrm>
        </p:spPr>
        <p:txBody>
          <a:bodyPr>
            <a:normAutofit fontScale="90000"/>
          </a:bodyPr>
          <a:lstStyle/>
          <a:p>
            <a:r>
              <a:rPr lang="pt-BR" dirty="0"/>
              <a:t>HVDC VSC</a:t>
            </a:r>
          </a:p>
        </p:txBody>
      </p:sp>
      <p:pic>
        <p:nvPicPr>
          <p:cNvPr id="7" name="Espaço Reservado para Conteúdo 6" descr="Logotipo&#10;&#10;Descrição gerada automaticamente">
            <a:extLst>
              <a:ext uri="{FF2B5EF4-FFF2-40B4-BE49-F238E27FC236}">
                <a16:creationId xmlns:a16="http://schemas.microsoft.com/office/drawing/2014/main" id="{52EC32C9-56AD-229F-438E-059CDE70D2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11" y="5802312"/>
            <a:ext cx="855377" cy="69056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4475658-4040-9EB6-A994-B10EDAB0C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1525"/>
            <a:ext cx="12192000" cy="529742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FE02C2E-105B-93A2-FD7F-55ED4D2DB514}"/>
              </a:ext>
            </a:extLst>
          </p:cNvPr>
          <p:cNvSpPr txBox="1"/>
          <p:nvPr/>
        </p:nvSpPr>
        <p:spPr>
          <a:xfrm>
            <a:off x="5609970" y="4470400"/>
            <a:ext cx="48603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2030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052A313-54FA-432E-EE61-BF203E8C7939}"/>
              </a:ext>
            </a:extLst>
          </p:cNvPr>
          <p:cNvSpPr txBox="1"/>
          <p:nvPr/>
        </p:nvSpPr>
        <p:spPr>
          <a:xfrm>
            <a:off x="5014785" y="4470400"/>
            <a:ext cx="48603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2029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47E155C-4502-3618-4F3F-C5F27AEB745B}"/>
              </a:ext>
            </a:extLst>
          </p:cNvPr>
          <p:cNvSpPr txBox="1"/>
          <p:nvPr/>
        </p:nvSpPr>
        <p:spPr>
          <a:xfrm>
            <a:off x="4484632" y="4470400"/>
            <a:ext cx="48603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2028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DD90104-6B42-E07D-F294-EEA5987D1C48}"/>
              </a:ext>
            </a:extLst>
          </p:cNvPr>
          <p:cNvSpPr txBox="1"/>
          <p:nvPr/>
        </p:nvSpPr>
        <p:spPr>
          <a:xfrm>
            <a:off x="3889447" y="4470400"/>
            <a:ext cx="48603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2027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C2B135F-46BB-AFB0-F1F3-3DAE2D62D3D9}"/>
              </a:ext>
            </a:extLst>
          </p:cNvPr>
          <p:cNvSpPr txBox="1"/>
          <p:nvPr/>
        </p:nvSpPr>
        <p:spPr>
          <a:xfrm>
            <a:off x="3348840" y="4470400"/>
            <a:ext cx="48603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2026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3C42CDD-09E1-965C-7D44-FBB709884911}"/>
              </a:ext>
            </a:extLst>
          </p:cNvPr>
          <p:cNvSpPr txBox="1"/>
          <p:nvPr/>
        </p:nvSpPr>
        <p:spPr>
          <a:xfrm>
            <a:off x="2808233" y="4470400"/>
            <a:ext cx="48603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2025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E167253-0A93-1C31-88A9-3170CF7F2460}"/>
              </a:ext>
            </a:extLst>
          </p:cNvPr>
          <p:cNvSpPr txBox="1"/>
          <p:nvPr/>
        </p:nvSpPr>
        <p:spPr>
          <a:xfrm>
            <a:off x="2213048" y="4470400"/>
            <a:ext cx="48603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2024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0AA6400-353B-37E5-3A0F-6690DD036161}"/>
              </a:ext>
            </a:extLst>
          </p:cNvPr>
          <p:cNvSpPr txBox="1"/>
          <p:nvPr/>
        </p:nvSpPr>
        <p:spPr>
          <a:xfrm>
            <a:off x="1617863" y="4470400"/>
            <a:ext cx="48603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2023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EFAABCF-A0C2-E54E-A9F0-8FCB5BDE2B23}"/>
              </a:ext>
            </a:extLst>
          </p:cNvPr>
          <p:cNvSpPr txBox="1"/>
          <p:nvPr/>
        </p:nvSpPr>
        <p:spPr>
          <a:xfrm>
            <a:off x="1077256" y="4470400"/>
            <a:ext cx="48603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2022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F5DAF3F-7511-7280-3735-39C771E4349D}"/>
              </a:ext>
            </a:extLst>
          </p:cNvPr>
          <p:cNvSpPr txBox="1"/>
          <p:nvPr/>
        </p:nvSpPr>
        <p:spPr>
          <a:xfrm>
            <a:off x="482071" y="4470400"/>
            <a:ext cx="48603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100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86098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FD872-0212-64EE-5DE6-ED1FA105D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A081B230-FF25-2871-20CE-B3FD1455D285}"/>
              </a:ext>
            </a:extLst>
          </p:cNvPr>
          <p:cNvSpPr/>
          <p:nvPr/>
        </p:nvSpPr>
        <p:spPr>
          <a:xfrm>
            <a:off x="0" y="879568"/>
            <a:ext cx="12192000" cy="4876856"/>
          </a:xfrm>
          <a:prstGeom prst="rect">
            <a:avLst/>
          </a:prstGeom>
          <a:solidFill>
            <a:schemeClr val="accent6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Mais de 70 </a:t>
            </a:r>
            <a:r>
              <a:rPr lang="en-US" sz="2000" b="1" dirty="0" err="1">
                <a:solidFill>
                  <a:schemeClr val="tx2"/>
                </a:solidFill>
              </a:rPr>
              <a:t>projetos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instalados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ou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em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fase</a:t>
            </a:r>
            <a:r>
              <a:rPr lang="en-US" sz="2000" b="1" dirty="0">
                <a:solidFill>
                  <a:schemeClr val="tx2"/>
                </a:solidFill>
              </a:rPr>
              <a:t> de </a:t>
            </a:r>
            <a:r>
              <a:rPr lang="en-US" sz="2000" b="1" dirty="0" err="1">
                <a:solidFill>
                  <a:schemeClr val="tx2"/>
                </a:solidFill>
              </a:rPr>
              <a:t>instalação</a:t>
            </a:r>
            <a:r>
              <a:rPr lang="en-US" sz="2000" b="1" dirty="0">
                <a:solidFill>
                  <a:schemeClr val="tx2"/>
                </a:solidFill>
              </a:rPr>
              <a:t> no </a:t>
            </a:r>
            <a:r>
              <a:rPr lang="en-US" sz="2000" b="1" dirty="0" err="1">
                <a:solidFill>
                  <a:schemeClr val="tx2"/>
                </a:solidFill>
              </a:rPr>
              <a:t>mundo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desde</a:t>
            </a:r>
            <a:r>
              <a:rPr lang="en-US" sz="2000" b="1" dirty="0">
                <a:solidFill>
                  <a:schemeClr val="tx2"/>
                </a:solidFill>
              </a:rPr>
              <a:t> 1997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2"/>
                </a:solidFill>
              </a:rPr>
              <a:t>Referências</a:t>
            </a:r>
            <a:r>
              <a:rPr lang="en-US" sz="2000" b="1" dirty="0">
                <a:solidFill>
                  <a:schemeClr val="tx2"/>
                </a:solidFill>
              </a:rPr>
              <a:t>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France-Italy link, França e </a:t>
            </a:r>
            <a:r>
              <a:rPr lang="en-US" sz="2000" b="1" dirty="0" err="1">
                <a:solidFill>
                  <a:schemeClr val="tx2"/>
                </a:solidFill>
              </a:rPr>
              <a:t>Itália</a:t>
            </a:r>
            <a:r>
              <a:rPr lang="en-US" sz="2000" b="1" dirty="0">
                <a:solidFill>
                  <a:schemeClr val="tx2"/>
                </a:solidFill>
              </a:rPr>
              <a:t> – 1200 MW, ±320kV</a:t>
            </a:r>
            <a:endParaRPr lang="pt-BR" sz="2000" b="1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2"/>
                </a:solidFill>
              </a:rPr>
              <a:t>SouthWest</a:t>
            </a:r>
            <a:r>
              <a:rPr lang="en-US" sz="2000" b="1" dirty="0">
                <a:solidFill>
                  <a:schemeClr val="tx2"/>
                </a:solidFill>
              </a:rPr>
              <a:t> Link , </a:t>
            </a:r>
            <a:r>
              <a:rPr lang="en-US" sz="2000" b="1" dirty="0" err="1">
                <a:solidFill>
                  <a:schemeClr val="tx2"/>
                </a:solidFill>
              </a:rPr>
              <a:t>Suécia</a:t>
            </a:r>
            <a:r>
              <a:rPr lang="en-US" sz="2000" b="1" dirty="0">
                <a:solidFill>
                  <a:schemeClr val="tx2"/>
                </a:solidFill>
              </a:rPr>
              <a:t> – 1440 MW, ± 300kV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2"/>
                </a:solidFill>
              </a:rPr>
              <a:t>Korridor</a:t>
            </a:r>
            <a:r>
              <a:rPr lang="en-US" sz="2000" b="1" dirty="0">
                <a:solidFill>
                  <a:schemeClr val="tx2"/>
                </a:solidFill>
              </a:rPr>
              <a:t> B, </a:t>
            </a:r>
            <a:r>
              <a:rPr lang="en-US" sz="2000" b="1" dirty="0" err="1">
                <a:solidFill>
                  <a:schemeClr val="tx2"/>
                </a:solidFill>
              </a:rPr>
              <a:t>Alemanha</a:t>
            </a:r>
            <a:r>
              <a:rPr lang="en-US" sz="2000" b="1" dirty="0">
                <a:solidFill>
                  <a:schemeClr val="tx2"/>
                </a:solidFill>
              </a:rPr>
              <a:t> – 2000 MW, ±525kV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2"/>
                </a:solidFill>
              </a:rPr>
              <a:t>SunZia</a:t>
            </a:r>
            <a:r>
              <a:rPr lang="en-US" sz="2000" b="1" dirty="0">
                <a:solidFill>
                  <a:schemeClr val="tx2"/>
                </a:solidFill>
              </a:rPr>
              <a:t>, </a:t>
            </a:r>
            <a:r>
              <a:rPr lang="en-US" sz="2000" b="1" dirty="0" err="1">
                <a:solidFill>
                  <a:schemeClr val="tx2"/>
                </a:solidFill>
              </a:rPr>
              <a:t>Estados</a:t>
            </a:r>
            <a:r>
              <a:rPr lang="en-US" sz="2000" b="1" dirty="0">
                <a:solidFill>
                  <a:schemeClr val="tx2"/>
                </a:solidFill>
              </a:rPr>
              <a:t> Unidos - 3000 MW, ±525kV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2"/>
                </a:solidFill>
              </a:rPr>
              <a:t>Südlink</a:t>
            </a:r>
            <a:r>
              <a:rPr lang="en-US" sz="2000" b="1" dirty="0">
                <a:solidFill>
                  <a:schemeClr val="tx2"/>
                </a:solidFill>
              </a:rPr>
              <a:t> DC3, </a:t>
            </a:r>
            <a:r>
              <a:rPr lang="en-US" sz="2000" b="1" dirty="0" err="1">
                <a:solidFill>
                  <a:schemeClr val="tx2"/>
                </a:solidFill>
              </a:rPr>
              <a:t>Alemanha</a:t>
            </a:r>
            <a:r>
              <a:rPr lang="en-US" sz="2000" b="1" dirty="0">
                <a:solidFill>
                  <a:schemeClr val="tx2"/>
                </a:solidFill>
              </a:rPr>
              <a:t> - 2000 MW, ±525kV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Ultranet A-Nord, </a:t>
            </a:r>
            <a:r>
              <a:rPr lang="en-US" sz="2000" b="1" dirty="0" err="1">
                <a:solidFill>
                  <a:schemeClr val="tx2"/>
                </a:solidFill>
              </a:rPr>
              <a:t>Alemanha</a:t>
            </a:r>
            <a:r>
              <a:rPr lang="en-US" sz="2000" b="1" dirty="0">
                <a:solidFill>
                  <a:schemeClr val="tx2"/>
                </a:solidFill>
              </a:rPr>
              <a:t> - 2000 MW, ±380kV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D0F338-F63C-5FCA-ED42-70C06CBDF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288"/>
            <a:ext cx="10515600" cy="585609"/>
          </a:xfrm>
        </p:spPr>
        <p:txBody>
          <a:bodyPr>
            <a:normAutofit fontScale="90000"/>
          </a:bodyPr>
          <a:lstStyle/>
          <a:p>
            <a:r>
              <a:rPr lang="pt-BR" dirty="0"/>
              <a:t>HVDC VSC</a:t>
            </a:r>
          </a:p>
        </p:txBody>
      </p:sp>
      <p:pic>
        <p:nvPicPr>
          <p:cNvPr id="7" name="Espaço Reservado para Conteúdo 6" descr="Logotipo&#10;&#10;Descrição gerada automaticamente">
            <a:extLst>
              <a:ext uri="{FF2B5EF4-FFF2-40B4-BE49-F238E27FC236}">
                <a16:creationId xmlns:a16="http://schemas.microsoft.com/office/drawing/2014/main" id="{2DF9C277-5C4A-9724-82D2-99054A2C52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11" y="5802312"/>
            <a:ext cx="855377" cy="690563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C1E379A-0D5E-4401-DA59-ECE0412AE82C}"/>
              </a:ext>
            </a:extLst>
          </p:cNvPr>
          <p:cNvSpPr txBox="1">
            <a:spLocks/>
          </p:cNvSpPr>
          <p:nvPr/>
        </p:nvSpPr>
        <p:spPr>
          <a:xfrm>
            <a:off x="582366" y="6492875"/>
            <a:ext cx="6123600" cy="217651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1. </a:t>
            </a:r>
            <a:r>
              <a:rPr lang="pt-BR" sz="800" dirty="0"/>
              <a:t>A classificação exata do conversor e a classificação da transmissão do link dependerão das condições ambientais e das características da linha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91439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4741A-A1C3-F8E2-FA55-2337DBCE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 descr="Logotipo, nome da empresa&#10;&#10;Descrição gerada automaticamente">
            <a:extLst>
              <a:ext uri="{FF2B5EF4-FFF2-40B4-BE49-F238E27FC236}">
                <a16:creationId xmlns:a16="http://schemas.microsoft.com/office/drawing/2014/main" id="{665A4E0D-9059-5CB6-77F2-9F0EE7D629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78" y="-26988"/>
            <a:ext cx="12239978" cy="6884988"/>
          </a:xfrm>
        </p:spPr>
      </p:pic>
    </p:spTree>
    <p:extLst>
      <p:ext uri="{BB962C8B-B14F-4D97-AF65-F5344CB8AC3E}">
        <p14:creationId xmlns:p14="http://schemas.microsoft.com/office/powerpoint/2010/main" val="4684244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19d94c-8ea3-488c-91fa-17b5a52bd491">
      <Terms xmlns="http://schemas.microsoft.com/office/infopath/2007/PartnerControls"/>
    </lcf76f155ced4ddcb4097134ff3c332f>
    <TaxCatchAll xmlns="c2a58a26-6ec3-4634-a3f1-8dd141500c5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12DCA1FBD113E48A7AC7902987D1510" ma:contentTypeVersion="14" ma:contentTypeDescription="Crie um novo documento." ma:contentTypeScope="" ma:versionID="86c8de8f293e914ecc62f045728d67ae">
  <xsd:schema xmlns:xsd="http://www.w3.org/2001/XMLSchema" xmlns:xs="http://www.w3.org/2001/XMLSchema" xmlns:p="http://schemas.microsoft.com/office/2006/metadata/properties" xmlns:ns2="9a19d94c-8ea3-488c-91fa-17b5a52bd491" xmlns:ns3="c2a58a26-6ec3-4634-a3f1-8dd141500c5b" targetNamespace="http://schemas.microsoft.com/office/2006/metadata/properties" ma:root="true" ma:fieldsID="7804dc5e5d3edfb1ae37d6cd29f19f32" ns2:_="" ns3:_="">
    <xsd:import namespace="9a19d94c-8ea3-488c-91fa-17b5a52bd491"/>
    <xsd:import namespace="c2a58a26-6ec3-4634-a3f1-8dd141500c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9d94c-8ea3-488c-91fa-17b5a52bd4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ec8d197b-efd4-4897-b251-83955c2c37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58a26-6ec3-4634-a3f1-8dd141500c5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1148d0b-7daa-4c2a-b04a-21c90e8d2e8a}" ma:internalName="TaxCatchAll" ma:showField="CatchAllData" ma:web="c2a58a26-6ec3-4634-a3f1-8dd141500c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69DD07-9550-42B5-B622-3FF193C9183E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529f0eba-47c5-4c9e-b25c-d8b4f8be0c20"/>
    <ds:schemaRef ds:uri="http://purl.org/dc/elements/1.1/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714D773-275A-4EE3-A19B-B74CCA2453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5AAB76-DA8B-46BC-A9D2-A7500F80C228}"/>
</file>

<file path=docMetadata/LabelInfo.xml><?xml version="1.0" encoding="utf-8"?>
<clbl:labelList xmlns:clbl="http://schemas.microsoft.com/office/2020/mipLabelMetadata">
  <clbl:label id="{7831e6d9-dc6c-4cd1-9ec6-1dc2b4133195}" enabled="0" method="" siteId="{7831e6d9-dc6c-4cd1-9ec6-1dc2b41331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164</Words>
  <Application>Microsoft Office PowerPoint</Application>
  <PresentationFormat>Widescreen</PresentationFormat>
  <Paragraphs>32</Paragraphs>
  <Slides>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Tema do Office</vt:lpstr>
      <vt:lpstr>Apresentação do PowerPoint</vt:lpstr>
      <vt:lpstr>HVDC VSC</vt:lpstr>
      <vt:lpstr>HVDC VSC</vt:lpstr>
      <vt:lpstr>HVDC VSC</vt:lpstr>
      <vt:lpstr>HVDC VSC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Carla Feitoza Ferrari</dc:creator>
  <cp:lastModifiedBy>Henrique Gross</cp:lastModifiedBy>
  <cp:revision>3</cp:revision>
  <dcterms:created xsi:type="dcterms:W3CDTF">2025-01-29T18:43:30Z</dcterms:created>
  <dcterms:modified xsi:type="dcterms:W3CDTF">2025-02-04T19:04:31Z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0x010100A12DCA1FBD113E48A7AC7902987D1510</vt:lpwstr>
  </property>
  <property fmtid="{D5CDD505-2E9C-101B-9397-08002B2CF9AE}" pid="3" name="Order">
    <vt:r8>542700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